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3004800" cy="9753600"/>
  <p:notesSz cx="13004800" cy="97536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2" d="100"/>
          <a:sy n="52" d="100"/>
        </p:scale>
        <p:origin x="1302" y="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anh.MV204990@sis.hust.edu.vn" userId="84f7d4ef-0cb4-4661-b021-cf92c5c55a89" providerId="ADAL" clId="{AFCF1FDC-E605-4195-87DD-C73E402BD69C}"/>
    <pc:docChg chg="modSld">
      <pc:chgData name="Khanh.MV204990@sis.hust.edu.vn" userId="84f7d4ef-0cb4-4661-b021-cf92c5c55a89" providerId="ADAL" clId="{AFCF1FDC-E605-4195-87DD-C73E402BD69C}" dt="2023-04-06T05:41:16.101" v="47"/>
      <pc:docMkLst>
        <pc:docMk/>
      </pc:docMkLst>
      <pc:sldChg chg="modSp">
        <pc:chgData name="Khanh.MV204990@sis.hust.edu.vn" userId="84f7d4ef-0cb4-4661-b021-cf92c5c55a89" providerId="ADAL" clId="{AFCF1FDC-E605-4195-87DD-C73E402BD69C}" dt="2023-04-04T16:20:41.751" v="1"/>
        <pc:sldMkLst>
          <pc:docMk/>
          <pc:sldMk cId="0" sldId="258"/>
        </pc:sldMkLst>
        <pc:spChg chg="mod">
          <ac:chgData name="Khanh.MV204990@sis.hust.edu.vn" userId="84f7d4ef-0cb4-4661-b021-cf92c5c55a89" providerId="ADAL" clId="{AFCF1FDC-E605-4195-87DD-C73E402BD69C}" dt="2023-04-04T16:20:41.751" v="1"/>
          <ac:spMkLst>
            <pc:docMk/>
            <pc:sldMk cId="0" sldId="258"/>
            <ac:spMk id="8" creationId="{00000000-0000-0000-0000-000000000000}"/>
          </ac:spMkLst>
        </pc:spChg>
      </pc:sldChg>
      <pc:sldChg chg="modSp">
        <pc:chgData name="Khanh.MV204990@sis.hust.edu.vn" userId="84f7d4ef-0cb4-4661-b021-cf92c5c55a89" providerId="ADAL" clId="{AFCF1FDC-E605-4195-87DD-C73E402BD69C}" dt="2023-04-04T16:41:41.185" v="3"/>
        <pc:sldMkLst>
          <pc:docMk/>
          <pc:sldMk cId="0" sldId="262"/>
        </pc:sldMkLst>
        <pc:spChg chg="mod">
          <ac:chgData name="Khanh.MV204990@sis.hust.edu.vn" userId="84f7d4ef-0cb4-4661-b021-cf92c5c55a89" providerId="ADAL" clId="{AFCF1FDC-E605-4195-87DD-C73E402BD69C}" dt="2023-04-04T16:41:41.185" v="3"/>
          <ac:spMkLst>
            <pc:docMk/>
            <pc:sldMk cId="0" sldId="262"/>
            <ac:spMk id="6" creationId="{00000000-0000-0000-0000-000000000000}"/>
          </ac:spMkLst>
        </pc:spChg>
      </pc:sldChg>
      <pc:sldChg chg="modSp">
        <pc:chgData name="Khanh.MV204990@sis.hust.edu.vn" userId="84f7d4ef-0cb4-4661-b021-cf92c5c55a89" providerId="ADAL" clId="{AFCF1FDC-E605-4195-87DD-C73E402BD69C}" dt="2023-04-04T16:42:19.555" v="5"/>
        <pc:sldMkLst>
          <pc:docMk/>
          <pc:sldMk cId="0" sldId="263"/>
        </pc:sldMkLst>
        <pc:spChg chg="mod">
          <ac:chgData name="Khanh.MV204990@sis.hust.edu.vn" userId="84f7d4ef-0cb4-4661-b021-cf92c5c55a89" providerId="ADAL" clId="{AFCF1FDC-E605-4195-87DD-C73E402BD69C}" dt="2023-04-04T16:42:19.555" v="5"/>
          <ac:spMkLst>
            <pc:docMk/>
            <pc:sldMk cId="0" sldId="263"/>
            <ac:spMk id="7" creationId="{00000000-0000-0000-0000-000000000000}"/>
          </ac:spMkLst>
        </pc:spChg>
      </pc:sldChg>
      <pc:sldChg chg="modSp">
        <pc:chgData name="Khanh.MV204990@sis.hust.edu.vn" userId="84f7d4ef-0cb4-4661-b021-cf92c5c55a89" providerId="ADAL" clId="{AFCF1FDC-E605-4195-87DD-C73E402BD69C}" dt="2023-04-04T16:42:35.473" v="7"/>
        <pc:sldMkLst>
          <pc:docMk/>
          <pc:sldMk cId="0" sldId="264"/>
        </pc:sldMkLst>
        <pc:spChg chg="mod">
          <ac:chgData name="Khanh.MV204990@sis.hust.edu.vn" userId="84f7d4ef-0cb4-4661-b021-cf92c5c55a89" providerId="ADAL" clId="{AFCF1FDC-E605-4195-87DD-C73E402BD69C}" dt="2023-04-04T16:42:35.473" v="7"/>
          <ac:spMkLst>
            <pc:docMk/>
            <pc:sldMk cId="0" sldId="264"/>
            <ac:spMk id="6" creationId="{00000000-0000-0000-0000-000000000000}"/>
          </ac:spMkLst>
        </pc:spChg>
      </pc:sldChg>
      <pc:sldChg chg="modSp">
        <pc:chgData name="Khanh.MV204990@sis.hust.edu.vn" userId="84f7d4ef-0cb4-4661-b021-cf92c5c55a89" providerId="ADAL" clId="{AFCF1FDC-E605-4195-87DD-C73E402BD69C}" dt="2023-04-04T16:46:41.096" v="9"/>
        <pc:sldMkLst>
          <pc:docMk/>
          <pc:sldMk cId="0" sldId="265"/>
        </pc:sldMkLst>
        <pc:spChg chg="mod">
          <ac:chgData name="Khanh.MV204990@sis.hust.edu.vn" userId="84f7d4ef-0cb4-4661-b021-cf92c5c55a89" providerId="ADAL" clId="{AFCF1FDC-E605-4195-87DD-C73E402BD69C}" dt="2023-04-04T16:46:41.096" v="9"/>
          <ac:spMkLst>
            <pc:docMk/>
            <pc:sldMk cId="0" sldId="265"/>
            <ac:spMk id="6" creationId="{00000000-0000-0000-0000-000000000000}"/>
          </ac:spMkLst>
        </pc:spChg>
      </pc:sldChg>
      <pc:sldChg chg="modSp">
        <pc:chgData name="Khanh.MV204990@sis.hust.edu.vn" userId="84f7d4ef-0cb4-4661-b021-cf92c5c55a89" providerId="ADAL" clId="{AFCF1FDC-E605-4195-87DD-C73E402BD69C}" dt="2023-04-04T16:48:54.029" v="11"/>
        <pc:sldMkLst>
          <pc:docMk/>
          <pc:sldMk cId="0" sldId="266"/>
        </pc:sldMkLst>
        <pc:spChg chg="mod">
          <ac:chgData name="Khanh.MV204990@sis.hust.edu.vn" userId="84f7d4ef-0cb4-4661-b021-cf92c5c55a89" providerId="ADAL" clId="{AFCF1FDC-E605-4195-87DD-C73E402BD69C}" dt="2023-04-04T16:48:54.029" v="11"/>
          <ac:spMkLst>
            <pc:docMk/>
            <pc:sldMk cId="0" sldId="266"/>
            <ac:spMk id="6" creationId="{00000000-0000-0000-0000-000000000000}"/>
          </ac:spMkLst>
        </pc:spChg>
      </pc:sldChg>
      <pc:sldChg chg="modSp">
        <pc:chgData name="Khanh.MV204990@sis.hust.edu.vn" userId="84f7d4ef-0cb4-4661-b021-cf92c5c55a89" providerId="ADAL" clId="{AFCF1FDC-E605-4195-87DD-C73E402BD69C}" dt="2023-04-04T16:49:38.518" v="15"/>
        <pc:sldMkLst>
          <pc:docMk/>
          <pc:sldMk cId="0" sldId="267"/>
        </pc:sldMkLst>
        <pc:spChg chg="mod">
          <ac:chgData name="Khanh.MV204990@sis.hust.edu.vn" userId="84f7d4ef-0cb4-4661-b021-cf92c5c55a89" providerId="ADAL" clId="{AFCF1FDC-E605-4195-87DD-C73E402BD69C}" dt="2023-04-04T16:49:38.518" v="15"/>
          <ac:spMkLst>
            <pc:docMk/>
            <pc:sldMk cId="0" sldId="267"/>
            <ac:spMk id="6" creationId="{00000000-0000-0000-0000-000000000000}"/>
          </ac:spMkLst>
        </pc:spChg>
      </pc:sldChg>
      <pc:sldChg chg="modSp">
        <pc:chgData name="Khanh.MV204990@sis.hust.edu.vn" userId="84f7d4ef-0cb4-4661-b021-cf92c5c55a89" providerId="ADAL" clId="{AFCF1FDC-E605-4195-87DD-C73E402BD69C}" dt="2023-04-04T16:51:33.285" v="19"/>
        <pc:sldMkLst>
          <pc:docMk/>
          <pc:sldMk cId="0" sldId="268"/>
        </pc:sldMkLst>
        <pc:spChg chg="mod">
          <ac:chgData name="Khanh.MV204990@sis.hust.edu.vn" userId="84f7d4ef-0cb4-4661-b021-cf92c5c55a89" providerId="ADAL" clId="{AFCF1FDC-E605-4195-87DD-C73E402BD69C}" dt="2023-04-04T16:51:33.285" v="19"/>
          <ac:spMkLst>
            <pc:docMk/>
            <pc:sldMk cId="0" sldId="268"/>
            <ac:spMk id="6" creationId="{00000000-0000-0000-0000-000000000000}"/>
          </ac:spMkLst>
        </pc:spChg>
      </pc:sldChg>
      <pc:sldChg chg="modSp">
        <pc:chgData name="Khanh.MV204990@sis.hust.edu.vn" userId="84f7d4ef-0cb4-4661-b021-cf92c5c55a89" providerId="ADAL" clId="{AFCF1FDC-E605-4195-87DD-C73E402BD69C}" dt="2023-04-04T16:54:57.731" v="23"/>
        <pc:sldMkLst>
          <pc:docMk/>
          <pc:sldMk cId="0" sldId="269"/>
        </pc:sldMkLst>
        <pc:spChg chg="mod">
          <ac:chgData name="Khanh.MV204990@sis.hust.edu.vn" userId="84f7d4ef-0cb4-4661-b021-cf92c5c55a89" providerId="ADAL" clId="{AFCF1FDC-E605-4195-87DD-C73E402BD69C}" dt="2023-04-04T16:54:57.731" v="23"/>
          <ac:spMkLst>
            <pc:docMk/>
            <pc:sldMk cId="0" sldId="269"/>
            <ac:spMk id="6" creationId="{00000000-0000-0000-0000-000000000000}"/>
          </ac:spMkLst>
        </pc:spChg>
      </pc:sldChg>
      <pc:sldChg chg="modSp">
        <pc:chgData name="Khanh.MV204990@sis.hust.edu.vn" userId="84f7d4ef-0cb4-4661-b021-cf92c5c55a89" providerId="ADAL" clId="{AFCF1FDC-E605-4195-87DD-C73E402BD69C}" dt="2023-04-04T16:55:52.390" v="25"/>
        <pc:sldMkLst>
          <pc:docMk/>
          <pc:sldMk cId="0" sldId="270"/>
        </pc:sldMkLst>
        <pc:spChg chg="mod">
          <ac:chgData name="Khanh.MV204990@sis.hust.edu.vn" userId="84f7d4ef-0cb4-4661-b021-cf92c5c55a89" providerId="ADAL" clId="{AFCF1FDC-E605-4195-87DD-C73E402BD69C}" dt="2023-04-04T16:55:52.390" v="25"/>
          <ac:spMkLst>
            <pc:docMk/>
            <pc:sldMk cId="0" sldId="270"/>
            <ac:spMk id="6" creationId="{00000000-0000-0000-0000-000000000000}"/>
          </ac:spMkLst>
        </pc:spChg>
      </pc:sldChg>
      <pc:sldChg chg="modSp">
        <pc:chgData name="Khanh.MV204990@sis.hust.edu.vn" userId="84f7d4ef-0cb4-4661-b021-cf92c5c55a89" providerId="ADAL" clId="{AFCF1FDC-E605-4195-87DD-C73E402BD69C}" dt="2023-04-04T16:56:40.190" v="31"/>
        <pc:sldMkLst>
          <pc:docMk/>
          <pc:sldMk cId="0" sldId="271"/>
        </pc:sldMkLst>
        <pc:spChg chg="mod">
          <ac:chgData name="Khanh.MV204990@sis.hust.edu.vn" userId="84f7d4ef-0cb4-4661-b021-cf92c5c55a89" providerId="ADAL" clId="{AFCF1FDC-E605-4195-87DD-C73E402BD69C}" dt="2023-04-04T16:56:40.190" v="31"/>
          <ac:spMkLst>
            <pc:docMk/>
            <pc:sldMk cId="0" sldId="271"/>
            <ac:spMk id="6" creationId="{00000000-0000-0000-0000-000000000000}"/>
          </ac:spMkLst>
        </pc:spChg>
      </pc:sldChg>
      <pc:sldChg chg="modSp">
        <pc:chgData name="Khanh.MV204990@sis.hust.edu.vn" userId="84f7d4ef-0cb4-4661-b021-cf92c5c55a89" providerId="ADAL" clId="{AFCF1FDC-E605-4195-87DD-C73E402BD69C}" dt="2023-04-04T16:58:50.138" v="33"/>
        <pc:sldMkLst>
          <pc:docMk/>
          <pc:sldMk cId="0" sldId="272"/>
        </pc:sldMkLst>
        <pc:spChg chg="mod">
          <ac:chgData name="Khanh.MV204990@sis.hust.edu.vn" userId="84f7d4ef-0cb4-4661-b021-cf92c5c55a89" providerId="ADAL" clId="{AFCF1FDC-E605-4195-87DD-C73E402BD69C}" dt="2023-04-04T16:58:50.138" v="33"/>
          <ac:spMkLst>
            <pc:docMk/>
            <pc:sldMk cId="0" sldId="272"/>
            <ac:spMk id="6" creationId="{00000000-0000-0000-0000-000000000000}"/>
          </ac:spMkLst>
        </pc:spChg>
      </pc:sldChg>
      <pc:sldChg chg="modSp">
        <pc:chgData name="Khanh.MV204990@sis.hust.edu.vn" userId="84f7d4ef-0cb4-4661-b021-cf92c5c55a89" providerId="ADAL" clId="{AFCF1FDC-E605-4195-87DD-C73E402BD69C}" dt="2023-04-04T16:59:28.246" v="35"/>
        <pc:sldMkLst>
          <pc:docMk/>
          <pc:sldMk cId="0" sldId="273"/>
        </pc:sldMkLst>
        <pc:spChg chg="mod">
          <ac:chgData name="Khanh.MV204990@sis.hust.edu.vn" userId="84f7d4ef-0cb4-4661-b021-cf92c5c55a89" providerId="ADAL" clId="{AFCF1FDC-E605-4195-87DD-C73E402BD69C}" dt="2023-04-04T16:59:28.246" v="35"/>
          <ac:spMkLst>
            <pc:docMk/>
            <pc:sldMk cId="0" sldId="273"/>
            <ac:spMk id="6" creationId="{00000000-0000-0000-0000-000000000000}"/>
          </ac:spMkLst>
        </pc:spChg>
      </pc:sldChg>
      <pc:sldChg chg="modSp">
        <pc:chgData name="Khanh.MV204990@sis.hust.edu.vn" userId="84f7d4ef-0cb4-4661-b021-cf92c5c55a89" providerId="ADAL" clId="{AFCF1FDC-E605-4195-87DD-C73E402BD69C}" dt="2023-04-04T17:01:06.544" v="43"/>
        <pc:sldMkLst>
          <pc:docMk/>
          <pc:sldMk cId="0" sldId="274"/>
        </pc:sldMkLst>
        <pc:graphicFrameChg chg="mod">
          <ac:chgData name="Khanh.MV204990@sis.hust.edu.vn" userId="84f7d4ef-0cb4-4661-b021-cf92c5c55a89" providerId="ADAL" clId="{AFCF1FDC-E605-4195-87DD-C73E402BD69C}" dt="2023-04-04T17:01:06.544" v="43"/>
          <ac:graphicFrameMkLst>
            <pc:docMk/>
            <pc:sldMk cId="0" sldId="274"/>
            <ac:graphicFrameMk id="8" creationId="{00000000-0000-0000-0000-000000000000}"/>
          </ac:graphicFrameMkLst>
        </pc:graphicFrameChg>
      </pc:sldChg>
      <pc:sldChg chg="modSp">
        <pc:chgData name="Khanh.MV204990@sis.hust.edu.vn" userId="84f7d4ef-0cb4-4661-b021-cf92c5c55a89" providerId="ADAL" clId="{AFCF1FDC-E605-4195-87DD-C73E402BD69C}" dt="2023-04-04T17:02:40.200" v="44"/>
        <pc:sldMkLst>
          <pc:docMk/>
          <pc:sldMk cId="0" sldId="275"/>
        </pc:sldMkLst>
        <pc:spChg chg="mod">
          <ac:chgData name="Khanh.MV204990@sis.hust.edu.vn" userId="84f7d4ef-0cb4-4661-b021-cf92c5c55a89" providerId="ADAL" clId="{AFCF1FDC-E605-4195-87DD-C73E402BD69C}" dt="2023-04-04T17:02:40.200" v="44"/>
          <ac:spMkLst>
            <pc:docMk/>
            <pc:sldMk cId="0" sldId="275"/>
            <ac:spMk id="7" creationId="{00000000-0000-0000-0000-000000000000}"/>
          </ac:spMkLst>
        </pc:spChg>
      </pc:sldChg>
      <pc:sldChg chg="modSp">
        <pc:chgData name="Khanh.MV204990@sis.hust.edu.vn" userId="84f7d4ef-0cb4-4661-b021-cf92c5c55a89" providerId="ADAL" clId="{AFCF1FDC-E605-4195-87DD-C73E402BD69C}" dt="2023-04-04T18:18:35.031" v="45"/>
        <pc:sldMkLst>
          <pc:docMk/>
          <pc:sldMk cId="0" sldId="282"/>
        </pc:sldMkLst>
        <pc:spChg chg="mod">
          <ac:chgData name="Khanh.MV204990@sis.hust.edu.vn" userId="84f7d4ef-0cb4-4661-b021-cf92c5c55a89" providerId="ADAL" clId="{AFCF1FDC-E605-4195-87DD-C73E402BD69C}" dt="2023-04-04T18:18:35.031" v="45"/>
          <ac:spMkLst>
            <pc:docMk/>
            <pc:sldMk cId="0" sldId="282"/>
            <ac:spMk id="9" creationId="{00000000-0000-0000-0000-000000000000}"/>
          </ac:spMkLst>
        </pc:spChg>
      </pc:sldChg>
      <pc:sldChg chg="modSp">
        <pc:chgData name="Khanh.MV204990@sis.hust.edu.vn" userId="84f7d4ef-0cb4-4661-b021-cf92c5c55a89" providerId="ADAL" clId="{AFCF1FDC-E605-4195-87DD-C73E402BD69C}" dt="2023-04-06T05:41:16.101" v="47"/>
        <pc:sldMkLst>
          <pc:docMk/>
          <pc:sldMk cId="0" sldId="284"/>
        </pc:sldMkLst>
        <pc:spChg chg="mod">
          <ac:chgData name="Khanh.MV204990@sis.hust.edu.vn" userId="84f7d4ef-0cb4-4661-b021-cf92c5c55a89" providerId="ADAL" clId="{AFCF1FDC-E605-4195-87DD-C73E402BD69C}" dt="2023-04-06T05:41:16.101" v="47"/>
          <ac:spMkLst>
            <pc:docMk/>
            <pc:sldMk cId="0" sldId="284"/>
            <ac:spMk id="10"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75360" y="3023616"/>
            <a:ext cx="11054080" cy="204825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950720" y="5462016"/>
            <a:ext cx="9103360" cy="24384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4/4/2023</a:t>
            </a:fld>
            <a:endParaRPr lang="en-US"/>
          </a:p>
        </p:txBody>
      </p:sp>
      <p:sp>
        <p:nvSpPr>
          <p:cNvPr id="6" name="Holder 6"/>
          <p:cNvSpPr>
            <a:spLocks noGrp="1"/>
          </p:cNvSpPr>
          <p:nvPr>
            <p:ph type="sldNum" sz="quarter" idx="7"/>
          </p:nvPr>
        </p:nvSpPr>
        <p:spPr/>
        <p:txBody>
          <a:bodyPr lIns="0" tIns="0" rIns="0" bIns="0"/>
          <a:lstStyle>
            <a:lvl1pPr>
              <a:defRPr sz="2000" b="0" i="0">
                <a:solidFill>
                  <a:schemeClr val="bg1"/>
                </a:solidFill>
                <a:latin typeface="Arial MT"/>
                <a:cs typeface="Arial MT"/>
              </a:defRPr>
            </a:lvl1pPr>
          </a:lstStyle>
          <a:p>
            <a:pPr marL="38100">
              <a:lnSpc>
                <a:spcPts val="2310"/>
              </a:lnSpc>
            </a:pP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12099440" y="8911740"/>
            <a:ext cx="787500" cy="787500"/>
          </a:xfrm>
          <a:prstGeom prst="rect">
            <a:avLst/>
          </a:prstGeom>
        </p:spPr>
      </p:pic>
      <p:sp>
        <p:nvSpPr>
          <p:cNvPr id="17" name="bg object 17"/>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DE1F00"/>
          </a:solidFill>
        </p:spPr>
        <p:txBody>
          <a:bodyPr wrap="square" lIns="0" tIns="0" rIns="0" bIns="0" rtlCol="0"/>
          <a:lstStyle/>
          <a:p>
            <a:endParaRPr/>
          </a:p>
        </p:txBody>
      </p:sp>
      <p:pic>
        <p:nvPicPr>
          <p:cNvPr id="18" name="bg object 18"/>
          <p:cNvPicPr/>
          <p:nvPr/>
        </p:nvPicPr>
        <p:blipFill>
          <a:blip r:embed="rId3" cstate="print"/>
          <a:stretch>
            <a:fillRect/>
          </a:stretch>
        </p:blipFill>
        <p:spPr>
          <a:xfrm>
            <a:off x="291238" y="0"/>
            <a:ext cx="396900" cy="2221308"/>
          </a:xfrm>
          <a:prstGeom prst="rect">
            <a:avLst/>
          </a:prstGeom>
        </p:spPr>
      </p:pic>
      <p:sp>
        <p:nvSpPr>
          <p:cNvPr id="19" name="bg object 19"/>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5400" b="0" i="0">
                <a:solidFill>
                  <a:srgbClr val="C82506"/>
                </a:solidFill>
                <a:latin typeface="MS PGothic"/>
                <a:cs typeface="MS PGothic"/>
              </a:defRPr>
            </a:lvl1pPr>
          </a:lstStyle>
          <a:p>
            <a:endParaRPr/>
          </a:p>
        </p:txBody>
      </p:sp>
      <p:sp>
        <p:nvSpPr>
          <p:cNvPr id="3" name="Holder 3"/>
          <p:cNvSpPr>
            <a:spLocks noGrp="1"/>
          </p:cNvSpPr>
          <p:nvPr>
            <p:ph type="body" idx="1"/>
          </p:nvPr>
        </p:nvSpPr>
        <p:spPr/>
        <p:txBody>
          <a:bodyPr lIns="0" tIns="0" rIns="0" bIns="0"/>
          <a:lstStyle>
            <a:lvl1pPr>
              <a:defRPr sz="5400" b="0" i="0">
                <a:solidFill>
                  <a:srgbClr val="C82506"/>
                </a:solidFill>
                <a:latin typeface="MS PGothic"/>
                <a:cs typeface="MS PGothic"/>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4/4/2023</a:t>
            </a:fld>
            <a:endParaRPr lang="en-US"/>
          </a:p>
        </p:txBody>
      </p:sp>
      <p:sp>
        <p:nvSpPr>
          <p:cNvPr id="6" name="Holder 6"/>
          <p:cNvSpPr>
            <a:spLocks noGrp="1"/>
          </p:cNvSpPr>
          <p:nvPr>
            <p:ph type="sldNum" sz="quarter" idx="7"/>
          </p:nvPr>
        </p:nvSpPr>
        <p:spPr/>
        <p:txBody>
          <a:bodyPr lIns="0" tIns="0" rIns="0" bIns="0"/>
          <a:lstStyle>
            <a:lvl1pPr>
              <a:defRPr sz="2000" b="0" i="0">
                <a:solidFill>
                  <a:schemeClr val="bg1"/>
                </a:solidFill>
                <a:latin typeface="Arial MT"/>
                <a:cs typeface="Arial MT"/>
              </a:defRPr>
            </a:lvl1pPr>
          </a:lstStyle>
          <a:p>
            <a:pPr marL="38100">
              <a:lnSpc>
                <a:spcPts val="2310"/>
              </a:lnSpc>
            </a:pP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00" b="0" i="0">
                <a:solidFill>
                  <a:srgbClr val="C82506"/>
                </a:solidFill>
                <a:latin typeface="MS PGothic"/>
                <a:cs typeface="MS PGothic"/>
              </a:defRPr>
            </a:lvl1pPr>
          </a:lstStyle>
          <a:p>
            <a:endParaRPr/>
          </a:p>
        </p:txBody>
      </p:sp>
      <p:sp>
        <p:nvSpPr>
          <p:cNvPr id="3" name="Holder 3"/>
          <p:cNvSpPr>
            <a:spLocks noGrp="1"/>
          </p:cNvSpPr>
          <p:nvPr>
            <p:ph sz="half" idx="2"/>
          </p:nvPr>
        </p:nvSpPr>
        <p:spPr>
          <a:xfrm>
            <a:off x="650240" y="2243328"/>
            <a:ext cx="5657088" cy="6437376"/>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697472" y="2243328"/>
            <a:ext cx="5657088" cy="6437376"/>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4/4/2023</a:t>
            </a:fld>
            <a:endParaRPr lang="en-US"/>
          </a:p>
        </p:txBody>
      </p:sp>
      <p:sp>
        <p:nvSpPr>
          <p:cNvPr id="7" name="Holder 7"/>
          <p:cNvSpPr>
            <a:spLocks noGrp="1"/>
          </p:cNvSpPr>
          <p:nvPr>
            <p:ph type="sldNum" sz="quarter" idx="7"/>
          </p:nvPr>
        </p:nvSpPr>
        <p:spPr/>
        <p:txBody>
          <a:bodyPr lIns="0" tIns="0" rIns="0" bIns="0"/>
          <a:lstStyle>
            <a:lvl1pPr>
              <a:defRPr sz="2000" b="0" i="0">
                <a:solidFill>
                  <a:schemeClr val="bg1"/>
                </a:solidFill>
                <a:latin typeface="Arial MT"/>
                <a:cs typeface="Arial MT"/>
              </a:defRPr>
            </a:lvl1pPr>
          </a:lstStyle>
          <a:p>
            <a:pPr marL="38100">
              <a:lnSpc>
                <a:spcPts val="2310"/>
              </a:lnSpc>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00" b="0" i="0">
                <a:solidFill>
                  <a:srgbClr val="C82506"/>
                </a:solidFill>
                <a:latin typeface="MS PGothic"/>
                <a:cs typeface="MS PGothic"/>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4/4/2023</a:t>
            </a:fld>
            <a:endParaRPr lang="en-US"/>
          </a:p>
        </p:txBody>
      </p:sp>
      <p:sp>
        <p:nvSpPr>
          <p:cNvPr id="5" name="Holder 5"/>
          <p:cNvSpPr>
            <a:spLocks noGrp="1"/>
          </p:cNvSpPr>
          <p:nvPr>
            <p:ph type="sldNum" sz="quarter" idx="7"/>
          </p:nvPr>
        </p:nvSpPr>
        <p:spPr/>
        <p:txBody>
          <a:bodyPr lIns="0" tIns="0" rIns="0" bIns="0"/>
          <a:lstStyle>
            <a:lvl1pPr>
              <a:defRPr sz="2000" b="0" i="0">
                <a:solidFill>
                  <a:schemeClr val="bg1"/>
                </a:solidFill>
                <a:latin typeface="Arial MT"/>
                <a:cs typeface="Arial MT"/>
              </a:defRPr>
            </a:lvl1pPr>
          </a:lstStyle>
          <a:p>
            <a:pPr marL="38100">
              <a:lnSpc>
                <a:spcPts val="2310"/>
              </a:lnSpc>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4/4/2023</a:t>
            </a:fld>
            <a:endParaRPr lang="en-US"/>
          </a:p>
        </p:txBody>
      </p:sp>
      <p:sp>
        <p:nvSpPr>
          <p:cNvPr id="4" name="Holder 4"/>
          <p:cNvSpPr>
            <a:spLocks noGrp="1"/>
          </p:cNvSpPr>
          <p:nvPr>
            <p:ph type="sldNum" sz="quarter" idx="7"/>
          </p:nvPr>
        </p:nvSpPr>
        <p:spPr/>
        <p:txBody>
          <a:bodyPr lIns="0" tIns="0" rIns="0" bIns="0"/>
          <a:lstStyle>
            <a:lvl1pPr>
              <a:defRPr sz="2000" b="0" i="0">
                <a:solidFill>
                  <a:schemeClr val="bg1"/>
                </a:solidFill>
                <a:latin typeface="Arial MT"/>
                <a:cs typeface="Arial MT"/>
              </a:defRPr>
            </a:lvl1pPr>
          </a:lstStyle>
          <a:p>
            <a:pPr marL="38100">
              <a:lnSpc>
                <a:spcPts val="2310"/>
              </a:lnSpc>
            </a:pPr>
            <a:fld id="{81D60167-4931-47E6-BA6A-407CBD079E47}" type="slidenum">
              <a:rPr dirty="0"/>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12099440" y="8911740"/>
            <a:ext cx="787500" cy="787500"/>
          </a:xfrm>
          <a:prstGeom prst="rect">
            <a:avLst/>
          </a:prstGeom>
        </p:spPr>
      </p:pic>
      <p:sp>
        <p:nvSpPr>
          <p:cNvPr id="2" name="Holder 2"/>
          <p:cNvSpPr>
            <a:spLocks noGrp="1"/>
          </p:cNvSpPr>
          <p:nvPr>
            <p:ph type="title"/>
          </p:nvPr>
        </p:nvSpPr>
        <p:spPr>
          <a:xfrm>
            <a:off x="465554" y="3321050"/>
            <a:ext cx="12073690" cy="2578735"/>
          </a:xfrm>
          <a:prstGeom prst="rect">
            <a:avLst/>
          </a:prstGeom>
        </p:spPr>
        <p:txBody>
          <a:bodyPr wrap="square" lIns="0" tIns="0" rIns="0" bIns="0">
            <a:spAutoFit/>
          </a:bodyPr>
          <a:lstStyle>
            <a:lvl1pPr>
              <a:defRPr sz="5400" b="0" i="0">
                <a:solidFill>
                  <a:srgbClr val="C82506"/>
                </a:solidFill>
                <a:latin typeface="MS PGothic"/>
                <a:cs typeface="MS PGothic"/>
              </a:defRPr>
            </a:lvl1pPr>
          </a:lstStyle>
          <a:p>
            <a:endParaRPr/>
          </a:p>
        </p:txBody>
      </p:sp>
      <p:sp>
        <p:nvSpPr>
          <p:cNvPr id="3" name="Holder 3"/>
          <p:cNvSpPr>
            <a:spLocks noGrp="1"/>
          </p:cNvSpPr>
          <p:nvPr>
            <p:ph type="body" idx="1"/>
          </p:nvPr>
        </p:nvSpPr>
        <p:spPr>
          <a:xfrm>
            <a:off x="465554" y="3321050"/>
            <a:ext cx="12073690" cy="2578735"/>
          </a:xfrm>
          <a:prstGeom prst="rect">
            <a:avLst/>
          </a:prstGeom>
        </p:spPr>
        <p:txBody>
          <a:bodyPr wrap="square" lIns="0" tIns="0" rIns="0" bIns="0">
            <a:spAutoFit/>
          </a:bodyPr>
          <a:lstStyle>
            <a:lvl1pPr>
              <a:defRPr sz="5400" b="0" i="0">
                <a:solidFill>
                  <a:srgbClr val="C82506"/>
                </a:solidFill>
                <a:latin typeface="MS PGothic"/>
                <a:cs typeface="MS PGothic"/>
              </a:defRPr>
            </a:lvl1pPr>
          </a:lstStyle>
          <a:p>
            <a:endParaRPr/>
          </a:p>
        </p:txBody>
      </p:sp>
      <p:sp>
        <p:nvSpPr>
          <p:cNvPr id="4" name="Holder 4"/>
          <p:cNvSpPr>
            <a:spLocks noGrp="1"/>
          </p:cNvSpPr>
          <p:nvPr>
            <p:ph type="ftr" sz="quarter" idx="5"/>
          </p:nvPr>
        </p:nvSpPr>
        <p:spPr>
          <a:xfrm>
            <a:off x="4421632" y="9070848"/>
            <a:ext cx="4161536" cy="48768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50240" y="9070848"/>
            <a:ext cx="2991104" cy="48768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4/4/2023</a:t>
            </a:fld>
            <a:endParaRPr lang="en-US"/>
          </a:p>
        </p:txBody>
      </p:sp>
      <p:sp>
        <p:nvSpPr>
          <p:cNvPr id="6" name="Holder 6"/>
          <p:cNvSpPr>
            <a:spLocks noGrp="1"/>
          </p:cNvSpPr>
          <p:nvPr>
            <p:ph type="sldNum" sz="quarter" idx="7"/>
          </p:nvPr>
        </p:nvSpPr>
        <p:spPr>
          <a:xfrm>
            <a:off x="12313846" y="9151065"/>
            <a:ext cx="358775" cy="321945"/>
          </a:xfrm>
          <a:prstGeom prst="rect">
            <a:avLst/>
          </a:prstGeom>
        </p:spPr>
        <p:txBody>
          <a:bodyPr wrap="square" lIns="0" tIns="0" rIns="0" bIns="0">
            <a:spAutoFit/>
          </a:bodyPr>
          <a:lstStyle>
            <a:lvl1pPr>
              <a:defRPr sz="2000" b="0" i="0">
                <a:solidFill>
                  <a:schemeClr val="bg1"/>
                </a:solidFill>
                <a:latin typeface="Arial MT"/>
                <a:cs typeface="Arial MT"/>
              </a:defRPr>
            </a:lvl1pPr>
          </a:lstStyle>
          <a:p>
            <a:pPr marL="38100">
              <a:lnSpc>
                <a:spcPts val="2310"/>
              </a:lnSpc>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drive.google.com/drive/u/0/folders/13Xsaubi6ijFEmuooB3ZdQGc8bmnyXJ2r"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https://docs.google.com/spreadsheets/d/1tRMPwTqoG8TCJ5M1JP-w_LQFe8d3APbgrSgEAyWZURA/edit#gid%3D0"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25.jp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25.jp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jp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hyperlink" Target="https://sal.vn/NRuicn" TargetMode="External"/><Relationship Id="rId5" Type="http://schemas.openxmlformats.org/officeDocument/2006/relationships/hyperlink" Target="https://sal.vn/TnmGwC" TargetMode="External"/><Relationship Id="rId4" Type="http://schemas.openxmlformats.org/officeDocument/2006/relationships/hyperlink" Target="https://sal.vn/cJ5rt5"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hyperlink" Target="https://docs.google.com/forms/d/e/1FAIpQLSfULH4LBZ7absBtrGlRTEzpbpmjb7poLWL7ts306H8hfpSsbA/viewform"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hyperlink" Target="https://sal.vn/NRuicn" TargetMode="External"/><Relationship Id="rId5" Type="http://schemas.openxmlformats.org/officeDocument/2006/relationships/hyperlink" Target="https://sal.vn/TnmGwC" TargetMode="External"/><Relationship Id="rId4" Type="http://schemas.openxmlformats.org/officeDocument/2006/relationships/hyperlink" Target="https://sal.vn/cJ5rt5"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3004800" cy="9753600"/>
            <a:chOff x="0" y="0"/>
            <a:chExt cx="13004800" cy="9753600"/>
          </a:xfrm>
        </p:grpSpPr>
        <p:pic>
          <p:nvPicPr>
            <p:cNvPr id="3" name="object 3"/>
            <p:cNvPicPr/>
            <p:nvPr/>
          </p:nvPicPr>
          <p:blipFill>
            <a:blip r:embed="rId2" cstate="print"/>
            <a:stretch>
              <a:fillRect/>
            </a:stretch>
          </p:blipFill>
          <p:spPr>
            <a:xfrm>
              <a:off x="0" y="0"/>
              <a:ext cx="13004799" cy="9753599"/>
            </a:xfrm>
            <a:prstGeom prst="rect">
              <a:avLst/>
            </a:prstGeom>
          </p:spPr>
        </p:pic>
        <p:pic>
          <p:nvPicPr>
            <p:cNvPr id="4" name="object 4"/>
            <p:cNvPicPr/>
            <p:nvPr/>
          </p:nvPicPr>
          <p:blipFill>
            <a:blip r:embed="rId3" cstate="print"/>
            <a:stretch>
              <a:fillRect/>
            </a:stretch>
          </p:blipFill>
          <p:spPr>
            <a:xfrm>
              <a:off x="0" y="4190175"/>
              <a:ext cx="13004799" cy="2728500"/>
            </a:xfrm>
            <a:prstGeom prst="rect">
              <a:avLst/>
            </a:prstGeom>
          </p:spPr>
        </p:pic>
        <p:sp>
          <p:nvSpPr>
            <p:cNvPr id="5" name="object 5"/>
            <p:cNvSpPr/>
            <p:nvPr/>
          </p:nvSpPr>
          <p:spPr>
            <a:xfrm>
              <a:off x="0" y="4192129"/>
              <a:ext cx="13004800" cy="2423795"/>
            </a:xfrm>
            <a:custGeom>
              <a:avLst/>
              <a:gdLst/>
              <a:ahLst/>
              <a:cxnLst/>
              <a:rect l="l" t="t" r="r" b="b"/>
              <a:pathLst>
                <a:path w="13004800" h="2423795">
                  <a:moveTo>
                    <a:pt x="0" y="2423699"/>
                  </a:moveTo>
                  <a:lnTo>
                    <a:pt x="0" y="0"/>
                  </a:lnTo>
                  <a:lnTo>
                    <a:pt x="13004799" y="0"/>
                  </a:lnTo>
                  <a:lnTo>
                    <a:pt x="13004799" y="2423699"/>
                  </a:lnTo>
                  <a:lnTo>
                    <a:pt x="0" y="2423699"/>
                  </a:lnTo>
                  <a:close/>
                </a:path>
              </a:pathLst>
            </a:custGeom>
            <a:solidFill>
              <a:srgbClr val="FFFFFF">
                <a:alpha val="85096"/>
              </a:srgbClr>
            </a:solidFill>
          </p:spPr>
          <p:txBody>
            <a:bodyPr wrap="square" lIns="0" tIns="0" rIns="0" bIns="0" rtlCol="0"/>
            <a:lstStyle/>
            <a:p>
              <a:endParaRPr/>
            </a:p>
          </p:txBody>
        </p:sp>
      </p:grpSp>
      <p:sp>
        <p:nvSpPr>
          <p:cNvPr id="6" name="object 6"/>
          <p:cNvSpPr txBox="1"/>
          <p:nvPr/>
        </p:nvSpPr>
        <p:spPr>
          <a:xfrm>
            <a:off x="4683383" y="4871108"/>
            <a:ext cx="3638550" cy="1000760"/>
          </a:xfrm>
          <a:prstGeom prst="rect">
            <a:avLst/>
          </a:prstGeom>
        </p:spPr>
        <p:txBody>
          <a:bodyPr vert="horz" wrap="square" lIns="0" tIns="12700" rIns="0" bIns="0" rtlCol="0">
            <a:spAutoFit/>
          </a:bodyPr>
          <a:lstStyle/>
          <a:p>
            <a:pPr marL="12700">
              <a:lnSpc>
                <a:spcPct val="100000"/>
              </a:lnSpc>
              <a:spcBef>
                <a:spcPts val="100"/>
              </a:spcBef>
            </a:pPr>
            <a:r>
              <a:rPr sz="6400" b="1" spc="-10" dirty="0">
                <a:solidFill>
                  <a:srgbClr val="C82506"/>
                </a:solidFill>
                <a:latin typeface="Arial"/>
                <a:cs typeface="Arial"/>
              </a:rPr>
              <a:t>I</a:t>
            </a:r>
            <a:r>
              <a:rPr sz="6400" b="1" spc="5" dirty="0">
                <a:solidFill>
                  <a:srgbClr val="C82506"/>
                </a:solidFill>
                <a:latin typeface="Arial"/>
                <a:cs typeface="Arial"/>
              </a:rPr>
              <a:t>T</a:t>
            </a:r>
            <a:r>
              <a:rPr sz="6400" dirty="0">
                <a:solidFill>
                  <a:srgbClr val="C82506"/>
                </a:solidFill>
                <a:latin typeface="MS PGothic"/>
                <a:cs typeface="MS PGothic"/>
              </a:rPr>
              <a:t>日本</a:t>
            </a:r>
            <a:r>
              <a:rPr sz="6400" spc="-5" dirty="0">
                <a:solidFill>
                  <a:srgbClr val="C82506"/>
                </a:solidFill>
                <a:latin typeface="MS PGothic"/>
                <a:cs typeface="MS PGothic"/>
              </a:rPr>
              <a:t>語</a:t>
            </a:r>
            <a:r>
              <a:rPr sz="6400" b="1" dirty="0">
                <a:solidFill>
                  <a:srgbClr val="C82506"/>
                </a:solidFill>
                <a:latin typeface="Arial"/>
                <a:cs typeface="Arial"/>
              </a:rPr>
              <a:t>2</a:t>
            </a:r>
            <a:endParaRPr sz="6400">
              <a:latin typeface="Arial"/>
              <a:cs typeface="Arial"/>
            </a:endParaRPr>
          </a:p>
        </p:txBody>
      </p:sp>
      <p:sp>
        <p:nvSpPr>
          <p:cNvPr id="7" name="object 7"/>
          <p:cNvSpPr txBox="1"/>
          <p:nvPr/>
        </p:nvSpPr>
        <p:spPr>
          <a:xfrm>
            <a:off x="1270000" y="7260956"/>
            <a:ext cx="10465435" cy="1882139"/>
          </a:xfrm>
          <a:prstGeom prst="rect">
            <a:avLst/>
          </a:prstGeom>
          <a:solidFill>
            <a:srgbClr val="FFFFFF">
              <a:alpha val="85096"/>
            </a:srgbClr>
          </a:solidFill>
        </p:spPr>
        <p:txBody>
          <a:bodyPr vert="horz" wrap="square" lIns="0" tIns="1270" rIns="0" bIns="0" rtlCol="0">
            <a:spAutoFit/>
          </a:bodyPr>
          <a:lstStyle/>
          <a:p>
            <a:pPr>
              <a:lnSpc>
                <a:spcPct val="100000"/>
              </a:lnSpc>
              <a:spcBef>
                <a:spcPts val="10"/>
              </a:spcBef>
            </a:pPr>
            <a:endParaRPr sz="4650">
              <a:latin typeface="Times New Roman"/>
              <a:cs typeface="Times New Roman"/>
            </a:endParaRPr>
          </a:p>
          <a:p>
            <a:pPr marL="3150235">
              <a:lnSpc>
                <a:spcPct val="100000"/>
              </a:lnSpc>
              <a:spcBef>
                <a:spcPts val="5"/>
              </a:spcBef>
              <a:tabLst>
                <a:tab pos="3984625" algn="l"/>
              </a:tabLst>
            </a:pPr>
            <a:r>
              <a:rPr sz="3200" b="1" spc="-5" dirty="0">
                <a:latin typeface="Arial"/>
                <a:cs typeface="Arial"/>
              </a:rPr>
              <a:t>9.1	</a:t>
            </a:r>
            <a:r>
              <a:rPr sz="3200" dirty="0">
                <a:latin typeface="MS PGothic"/>
                <a:cs typeface="MS PGothic"/>
              </a:rPr>
              <a:t>情報セキュリテ</a:t>
            </a:r>
            <a:r>
              <a:rPr sz="3200" spc="-10" dirty="0">
                <a:latin typeface="MS PGothic"/>
                <a:cs typeface="MS PGothic"/>
              </a:rPr>
              <a:t>ィ</a:t>
            </a:r>
            <a:r>
              <a:rPr sz="3200" b="1" dirty="0">
                <a:latin typeface="Arial"/>
                <a:cs typeface="Arial"/>
              </a:rPr>
              <a:t>(1)</a:t>
            </a:r>
            <a:endParaRPr sz="3200">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837" y="0"/>
            <a:ext cx="984885" cy="2933700"/>
            <a:chOff x="7837" y="0"/>
            <a:chExt cx="984885" cy="2933700"/>
          </a:xfrm>
        </p:grpSpPr>
        <p:sp>
          <p:nvSpPr>
            <p:cNvPr id="3" name="object 3"/>
            <p:cNvSpPr/>
            <p:nvPr/>
          </p:nvSpPr>
          <p:spPr>
            <a:xfrm>
              <a:off x="12600" y="2188450"/>
              <a:ext cx="975360" cy="739140"/>
            </a:xfrm>
            <a:custGeom>
              <a:avLst/>
              <a:gdLst/>
              <a:ahLst/>
              <a:cxnLst/>
              <a:rect l="l" t="t" r="r" b="b"/>
              <a:pathLst>
                <a:path w="975360" h="739139">
                  <a:moveTo>
                    <a:pt x="790574" y="738899"/>
                  </a:moveTo>
                  <a:lnTo>
                    <a:pt x="184724" y="738899"/>
                  </a:lnTo>
                  <a:lnTo>
                    <a:pt x="0" y="369449"/>
                  </a:lnTo>
                  <a:lnTo>
                    <a:pt x="184724" y="0"/>
                  </a:lnTo>
                  <a:lnTo>
                    <a:pt x="790574" y="0"/>
                  </a:lnTo>
                  <a:lnTo>
                    <a:pt x="975299" y="369449"/>
                  </a:lnTo>
                  <a:lnTo>
                    <a:pt x="790574" y="738899"/>
                  </a:lnTo>
                  <a:close/>
                </a:path>
              </a:pathLst>
            </a:custGeom>
            <a:solidFill>
              <a:srgbClr val="C82506"/>
            </a:solidFill>
          </p:spPr>
          <p:txBody>
            <a:bodyPr wrap="square" lIns="0" tIns="0" rIns="0" bIns="0" rtlCol="0"/>
            <a:lstStyle/>
            <a:p>
              <a:endParaRPr/>
            </a:p>
          </p:txBody>
        </p:sp>
        <p:sp>
          <p:nvSpPr>
            <p:cNvPr id="4" name="object 4"/>
            <p:cNvSpPr/>
            <p:nvPr/>
          </p:nvSpPr>
          <p:spPr>
            <a:xfrm>
              <a:off x="12600" y="2188450"/>
              <a:ext cx="975360" cy="739140"/>
            </a:xfrm>
            <a:custGeom>
              <a:avLst/>
              <a:gdLst/>
              <a:ahLst/>
              <a:cxnLst/>
              <a:rect l="l" t="t" r="r" b="b"/>
              <a:pathLst>
                <a:path w="975360" h="739139">
                  <a:moveTo>
                    <a:pt x="0" y="369449"/>
                  </a:moveTo>
                  <a:lnTo>
                    <a:pt x="184724" y="0"/>
                  </a:lnTo>
                  <a:lnTo>
                    <a:pt x="790574" y="0"/>
                  </a:lnTo>
                  <a:lnTo>
                    <a:pt x="975299" y="369449"/>
                  </a:lnTo>
                  <a:lnTo>
                    <a:pt x="790574" y="738899"/>
                  </a:lnTo>
                  <a:lnTo>
                    <a:pt x="184724" y="738899"/>
                  </a:lnTo>
                  <a:lnTo>
                    <a:pt x="0" y="369449"/>
                  </a:lnTo>
                  <a:close/>
                </a:path>
              </a:pathLst>
            </a:custGeom>
            <a:ln w="9524">
              <a:solidFill>
                <a:srgbClr val="53585F"/>
              </a:solidFill>
            </a:ln>
          </p:spPr>
          <p:txBody>
            <a:bodyPr wrap="square" lIns="0" tIns="0" rIns="0" bIns="0" rtlCol="0"/>
            <a:lstStyle/>
            <a:p>
              <a:endParaRPr/>
            </a:p>
          </p:txBody>
        </p:sp>
      </p:grpSp>
      <p:sp>
        <p:nvSpPr>
          <p:cNvPr id="5" name="object 5"/>
          <p:cNvSpPr txBox="1">
            <a:spLocks noGrp="1"/>
          </p:cNvSpPr>
          <p:nvPr>
            <p:ph type="title"/>
          </p:nvPr>
        </p:nvSpPr>
        <p:spPr>
          <a:xfrm>
            <a:off x="1304925" y="675327"/>
            <a:ext cx="8274050" cy="756920"/>
          </a:xfrm>
          <a:prstGeom prst="rect">
            <a:avLst/>
          </a:prstGeom>
        </p:spPr>
        <p:txBody>
          <a:bodyPr vert="horz" wrap="square" lIns="0" tIns="12700" rIns="0" bIns="0" rtlCol="0">
            <a:spAutoFit/>
          </a:bodyPr>
          <a:lstStyle/>
          <a:p>
            <a:pPr marL="12700">
              <a:lnSpc>
                <a:spcPct val="100000"/>
              </a:lnSpc>
              <a:spcBef>
                <a:spcPts val="100"/>
              </a:spcBef>
            </a:pPr>
            <a:r>
              <a:rPr sz="4800" dirty="0">
                <a:solidFill>
                  <a:srgbClr val="C63024"/>
                </a:solidFill>
              </a:rPr>
              <a:t>英語をカタカナ語で書いてみよう</a:t>
            </a:r>
            <a:endParaRPr sz="4800"/>
          </a:p>
        </p:txBody>
      </p:sp>
      <p:sp>
        <p:nvSpPr>
          <p:cNvPr id="6" name="object 6"/>
          <p:cNvSpPr txBox="1"/>
          <p:nvPr/>
        </p:nvSpPr>
        <p:spPr>
          <a:xfrm>
            <a:off x="2480158" y="7795112"/>
            <a:ext cx="8044815" cy="1133644"/>
          </a:xfrm>
          <a:prstGeom prst="rect">
            <a:avLst/>
          </a:prstGeom>
        </p:spPr>
        <p:txBody>
          <a:bodyPr vert="horz" wrap="square" lIns="0" tIns="12700" rIns="0" bIns="0" rtlCol="0">
            <a:spAutoFit/>
          </a:bodyPr>
          <a:lstStyle/>
          <a:p>
            <a:pPr marL="12700">
              <a:lnSpc>
                <a:spcPct val="100000"/>
              </a:lnSpc>
              <a:spcBef>
                <a:spcPts val="100"/>
              </a:spcBef>
            </a:pPr>
            <a:r>
              <a:rPr sz="3600" dirty="0">
                <a:latin typeface="MS PGothic"/>
                <a:cs typeface="MS PGothic"/>
              </a:rPr>
              <a:t>「</a:t>
            </a:r>
            <a:r>
              <a:rPr sz="3600" spc="-15" dirty="0" err="1">
                <a:latin typeface="Arial MT"/>
                <a:cs typeface="Arial MT"/>
              </a:rPr>
              <a:t>Website</a:t>
            </a:r>
            <a:r>
              <a:rPr sz="3600" dirty="0" err="1">
                <a:latin typeface="MS PGothic"/>
                <a:cs typeface="MS PGothic"/>
              </a:rPr>
              <a:t>」のカタカナ語を書いてください</a:t>
            </a:r>
            <a:r>
              <a:rPr sz="3600" dirty="0">
                <a:latin typeface="MS PGothic"/>
                <a:cs typeface="MS PGothic"/>
              </a:rPr>
              <a:t>。</a:t>
            </a:r>
            <a:endParaRPr lang="en-US" sz="3600" dirty="0">
              <a:latin typeface="MS PGothic"/>
              <a:cs typeface="MS PGothic"/>
            </a:endParaRPr>
          </a:p>
          <a:p>
            <a:pPr marL="12700">
              <a:lnSpc>
                <a:spcPct val="100000"/>
              </a:lnSpc>
              <a:spcBef>
                <a:spcPts val="100"/>
              </a:spcBef>
            </a:pPr>
            <a:r>
              <a:rPr lang="ja-JP" altLang="en-US" sz="3600" dirty="0">
                <a:latin typeface="MS PGothic"/>
                <a:cs typeface="MS PGothic"/>
              </a:rPr>
              <a:t>ウェブサイト</a:t>
            </a:r>
            <a:endParaRPr sz="3600" dirty="0">
              <a:latin typeface="MS PGothic"/>
              <a:cs typeface="MS PGothic"/>
            </a:endParaRPr>
          </a:p>
        </p:txBody>
      </p:sp>
      <p:pic>
        <p:nvPicPr>
          <p:cNvPr id="7" name="object 7"/>
          <p:cNvPicPr/>
          <p:nvPr/>
        </p:nvPicPr>
        <p:blipFill>
          <a:blip r:embed="rId2" cstate="print"/>
          <a:stretch>
            <a:fillRect/>
          </a:stretch>
        </p:blipFill>
        <p:spPr>
          <a:xfrm>
            <a:off x="1413775" y="2238572"/>
            <a:ext cx="10189338" cy="5349402"/>
          </a:xfrm>
          <a:prstGeom prst="rect">
            <a:avLst/>
          </a:prstGeom>
        </p:spPr>
      </p:pic>
      <p:sp>
        <p:nvSpPr>
          <p:cNvPr id="8" name="object 8"/>
          <p:cNvSpPr txBox="1"/>
          <p:nvPr/>
        </p:nvSpPr>
        <p:spPr>
          <a:xfrm>
            <a:off x="318034" y="2154103"/>
            <a:ext cx="364490" cy="756920"/>
          </a:xfrm>
          <a:prstGeom prst="rect">
            <a:avLst/>
          </a:prstGeom>
        </p:spPr>
        <p:txBody>
          <a:bodyPr vert="horz" wrap="square" lIns="0" tIns="12700" rIns="0" bIns="0" rtlCol="0">
            <a:spAutoFit/>
          </a:bodyPr>
          <a:lstStyle/>
          <a:p>
            <a:pPr marL="12700">
              <a:lnSpc>
                <a:spcPct val="100000"/>
              </a:lnSpc>
              <a:spcBef>
                <a:spcPts val="100"/>
              </a:spcBef>
            </a:pPr>
            <a:r>
              <a:rPr sz="4800" dirty="0">
                <a:solidFill>
                  <a:srgbClr val="FFFFFF"/>
                </a:solidFill>
                <a:latin typeface="Arial MT"/>
                <a:cs typeface="Arial MT"/>
              </a:rPr>
              <a:t>4</a:t>
            </a:r>
            <a:endParaRPr sz="4800">
              <a:latin typeface="Arial MT"/>
              <a:cs typeface="Arial MT"/>
            </a:endParaRPr>
          </a:p>
        </p:txBody>
      </p:sp>
      <p:pic>
        <p:nvPicPr>
          <p:cNvPr id="9" name="object 9"/>
          <p:cNvPicPr/>
          <p:nvPr/>
        </p:nvPicPr>
        <p:blipFill>
          <a:blip r:embed="rId3" cstate="print"/>
          <a:stretch>
            <a:fillRect/>
          </a:stretch>
        </p:blipFill>
        <p:spPr>
          <a:xfrm>
            <a:off x="0" y="8737600"/>
            <a:ext cx="13004798" cy="101599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837" y="0"/>
            <a:ext cx="984885" cy="2933700"/>
            <a:chOff x="7837" y="0"/>
            <a:chExt cx="984885" cy="2933700"/>
          </a:xfrm>
        </p:grpSpPr>
        <p:sp>
          <p:nvSpPr>
            <p:cNvPr id="3" name="object 3"/>
            <p:cNvSpPr/>
            <p:nvPr/>
          </p:nvSpPr>
          <p:spPr>
            <a:xfrm>
              <a:off x="12600" y="2188450"/>
              <a:ext cx="975360" cy="739140"/>
            </a:xfrm>
            <a:custGeom>
              <a:avLst/>
              <a:gdLst/>
              <a:ahLst/>
              <a:cxnLst/>
              <a:rect l="l" t="t" r="r" b="b"/>
              <a:pathLst>
                <a:path w="975360" h="739139">
                  <a:moveTo>
                    <a:pt x="790574" y="738899"/>
                  </a:moveTo>
                  <a:lnTo>
                    <a:pt x="184724" y="738899"/>
                  </a:lnTo>
                  <a:lnTo>
                    <a:pt x="0" y="369449"/>
                  </a:lnTo>
                  <a:lnTo>
                    <a:pt x="184724" y="0"/>
                  </a:lnTo>
                  <a:lnTo>
                    <a:pt x="790574" y="0"/>
                  </a:lnTo>
                  <a:lnTo>
                    <a:pt x="975299" y="369449"/>
                  </a:lnTo>
                  <a:lnTo>
                    <a:pt x="790574" y="738899"/>
                  </a:lnTo>
                  <a:close/>
                </a:path>
              </a:pathLst>
            </a:custGeom>
            <a:solidFill>
              <a:srgbClr val="C82506"/>
            </a:solidFill>
          </p:spPr>
          <p:txBody>
            <a:bodyPr wrap="square" lIns="0" tIns="0" rIns="0" bIns="0" rtlCol="0"/>
            <a:lstStyle/>
            <a:p>
              <a:endParaRPr/>
            </a:p>
          </p:txBody>
        </p:sp>
        <p:sp>
          <p:nvSpPr>
            <p:cNvPr id="4" name="object 4"/>
            <p:cNvSpPr/>
            <p:nvPr/>
          </p:nvSpPr>
          <p:spPr>
            <a:xfrm>
              <a:off x="12600" y="2188450"/>
              <a:ext cx="975360" cy="739140"/>
            </a:xfrm>
            <a:custGeom>
              <a:avLst/>
              <a:gdLst/>
              <a:ahLst/>
              <a:cxnLst/>
              <a:rect l="l" t="t" r="r" b="b"/>
              <a:pathLst>
                <a:path w="975360" h="739139">
                  <a:moveTo>
                    <a:pt x="0" y="369449"/>
                  </a:moveTo>
                  <a:lnTo>
                    <a:pt x="184724" y="0"/>
                  </a:lnTo>
                  <a:lnTo>
                    <a:pt x="790574" y="0"/>
                  </a:lnTo>
                  <a:lnTo>
                    <a:pt x="975299" y="369449"/>
                  </a:lnTo>
                  <a:lnTo>
                    <a:pt x="790574" y="738899"/>
                  </a:lnTo>
                  <a:lnTo>
                    <a:pt x="184724" y="738899"/>
                  </a:lnTo>
                  <a:lnTo>
                    <a:pt x="0" y="369449"/>
                  </a:lnTo>
                  <a:close/>
                </a:path>
              </a:pathLst>
            </a:custGeom>
            <a:ln w="9524">
              <a:solidFill>
                <a:srgbClr val="53585F"/>
              </a:solidFill>
            </a:ln>
          </p:spPr>
          <p:txBody>
            <a:bodyPr wrap="square" lIns="0" tIns="0" rIns="0" bIns="0" rtlCol="0"/>
            <a:lstStyle/>
            <a:p>
              <a:endParaRPr/>
            </a:p>
          </p:txBody>
        </p:sp>
      </p:grpSp>
      <p:sp>
        <p:nvSpPr>
          <p:cNvPr id="5" name="object 5"/>
          <p:cNvSpPr txBox="1">
            <a:spLocks noGrp="1"/>
          </p:cNvSpPr>
          <p:nvPr>
            <p:ph type="title"/>
          </p:nvPr>
        </p:nvSpPr>
        <p:spPr>
          <a:xfrm>
            <a:off x="1304925" y="675327"/>
            <a:ext cx="8274050" cy="756920"/>
          </a:xfrm>
          <a:prstGeom prst="rect">
            <a:avLst/>
          </a:prstGeom>
        </p:spPr>
        <p:txBody>
          <a:bodyPr vert="horz" wrap="square" lIns="0" tIns="12700" rIns="0" bIns="0" rtlCol="0">
            <a:spAutoFit/>
          </a:bodyPr>
          <a:lstStyle/>
          <a:p>
            <a:pPr marL="12700">
              <a:lnSpc>
                <a:spcPct val="100000"/>
              </a:lnSpc>
              <a:spcBef>
                <a:spcPts val="100"/>
              </a:spcBef>
            </a:pPr>
            <a:r>
              <a:rPr sz="4800" dirty="0">
                <a:solidFill>
                  <a:srgbClr val="C63024"/>
                </a:solidFill>
              </a:rPr>
              <a:t>英語をカタカナ語で書いてみよう</a:t>
            </a:r>
            <a:endParaRPr sz="4800"/>
          </a:p>
        </p:txBody>
      </p:sp>
      <p:sp>
        <p:nvSpPr>
          <p:cNvPr id="6" name="object 6"/>
          <p:cNvSpPr txBox="1"/>
          <p:nvPr/>
        </p:nvSpPr>
        <p:spPr>
          <a:xfrm>
            <a:off x="2742468" y="7795112"/>
            <a:ext cx="7520305" cy="1133644"/>
          </a:xfrm>
          <a:prstGeom prst="rect">
            <a:avLst/>
          </a:prstGeom>
        </p:spPr>
        <p:txBody>
          <a:bodyPr vert="horz" wrap="square" lIns="0" tIns="12700" rIns="0" bIns="0" rtlCol="0">
            <a:spAutoFit/>
          </a:bodyPr>
          <a:lstStyle/>
          <a:p>
            <a:pPr marL="12700">
              <a:lnSpc>
                <a:spcPct val="100000"/>
              </a:lnSpc>
              <a:spcBef>
                <a:spcPts val="100"/>
              </a:spcBef>
            </a:pPr>
            <a:r>
              <a:rPr sz="3600" dirty="0">
                <a:latin typeface="MS PGothic"/>
                <a:cs typeface="MS PGothic"/>
              </a:rPr>
              <a:t>「</a:t>
            </a:r>
            <a:r>
              <a:rPr sz="3600" spc="-5" dirty="0" err="1">
                <a:latin typeface="Arial MT"/>
                <a:cs typeface="Arial MT"/>
              </a:rPr>
              <a:t>Logi</a:t>
            </a:r>
            <a:r>
              <a:rPr sz="3600" dirty="0" err="1">
                <a:latin typeface="Arial MT"/>
                <a:cs typeface="Arial MT"/>
              </a:rPr>
              <a:t>n</a:t>
            </a:r>
            <a:r>
              <a:rPr sz="3600" dirty="0" err="1">
                <a:latin typeface="MS PGothic"/>
                <a:cs typeface="MS PGothic"/>
              </a:rPr>
              <a:t>」のカタカナ語を書いてください</a:t>
            </a:r>
            <a:r>
              <a:rPr sz="3600" dirty="0">
                <a:latin typeface="MS PGothic"/>
                <a:cs typeface="MS PGothic"/>
              </a:rPr>
              <a:t>。</a:t>
            </a:r>
            <a:endParaRPr lang="en-US" sz="3600" dirty="0">
              <a:latin typeface="MS PGothic"/>
              <a:cs typeface="MS PGothic"/>
            </a:endParaRPr>
          </a:p>
          <a:p>
            <a:pPr marL="12700">
              <a:lnSpc>
                <a:spcPct val="100000"/>
              </a:lnSpc>
              <a:spcBef>
                <a:spcPts val="100"/>
              </a:spcBef>
            </a:pPr>
            <a:r>
              <a:rPr lang="ja-JP" altLang="en-US" sz="3600" dirty="0">
                <a:latin typeface="MS PGothic"/>
                <a:cs typeface="MS PGothic"/>
              </a:rPr>
              <a:t>ログイン</a:t>
            </a:r>
            <a:endParaRPr sz="3600" dirty="0">
              <a:latin typeface="MS PGothic"/>
              <a:cs typeface="MS PGothic"/>
            </a:endParaRPr>
          </a:p>
        </p:txBody>
      </p:sp>
      <p:sp>
        <p:nvSpPr>
          <p:cNvPr id="7" name="object 7"/>
          <p:cNvSpPr txBox="1"/>
          <p:nvPr/>
        </p:nvSpPr>
        <p:spPr>
          <a:xfrm>
            <a:off x="318034" y="2154103"/>
            <a:ext cx="364490" cy="756920"/>
          </a:xfrm>
          <a:prstGeom prst="rect">
            <a:avLst/>
          </a:prstGeom>
        </p:spPr>
        <p:txBody>
          <a:bodyPr vert="horz" wrap="square" lIns="0" tIns="12700" rIns="0" bIns="0" rtlCol="0">
            <a:spAutoFit/>
          </a:bodyPr>
          <a:lstStyle/>
          <a:p>
            <a:pPr marL="12700">
              <a:lnSpc>
                <a:spcPct val="100000"/>
              </a:lnSpc>
              <a:spcBef>
                <a:spcPts val="100"/>
              </a:spcBef>
            </a:pPr>
            <a:r>
              <a:rPr sz="4800" dirty="0">
                <a:solidFill>
                  <a:srgbClr val="FFFFFF"/>
                </a:solidFill>
                <a:latin typeface="Arial MT"/>
                <a:cs typeface="Arial MT"/>
              </a:rPr>
              <a:t>5</a:t>
            </a:r>
            <a:endParaRPr sz="4800">
              <a:latin typeface="Arial MT"/>
              <a:cs typeface="Arial MT"/>
            </a:endParaRPr>
          </a:p>
        </p:txBody>
      </p:sp>
      <p:pic>
        <p:nvPicPr>
          <p:cNvPr id="8" name="object 8"/>
          <p:cNvPicPr/>
          <p:nvPr/>
        </p:nvPicPr>
        <p:blipFill>
          <a:blip r:embed="rId2" cstate="print"/>
          <a:stretch>
            <a:fillRect/>
          </a:stretch>
        </p:blipFill>
        <p:spPr>
          <a:xfrm>
            <a:off x="2364375" y="2178137"/>
            <a:ext cx="8463599" cy="5470274"/>
          </a:xfrm>
          <a:prstGeom prst="rect">
            <a:avLst/>
          </a:prstGeom>
        </p:spPr>
      </p:pic>
      <p:pic>
        <p:nvPicPr>
          <p:cNvPr id="9" name="object 9"/>
          <p:cNvPicPr/>
          <p:nvPr/>
        </p:nvPicPr>
        <p:blipFill>
          <a:blip r:embed="rId3" cstate="print"/>
          <a:stretch>
            <a:fillRect/>
          </a:stretch>
        </p:blipFill>
        <p:spPr>
          <a:xfrm>
            <a:off x="0" y="8737600"/>
            <a:ext cx="13004798" cy="101599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837" y="0"/>
            <a:ext cx="984885" cy="2933700"/>
            <a:chOff x="7837" y="0"/>
            <a:chExt cx="984885" cy="2933700"/>
          </a:xfrm>
        </p:grpSpPr>
        <p:sp>
          <p:nvSpPr>
            <p:cNvPr id="3" name="object 3"/>
            <p:cNvSpPr/>
            <p:nvPr/>
          </p:nvSpPr>
          <p:spPr>
            <a:xfrm>
              <a:off x="12600" y="2188450"/>
              <a:ext cx="975360" cy="739140"/>
            </a:xfrm>
            <a:custGeom>
              <a:avLst/>
              <a:gdLst/>
              <a:ahLst/>
              <a:cxnLst/>
              <a:rect l="l" t="t" r="r" b="b"/>
              <a:pathLst>
                <a:path w="975360" h="739139">
                  <a:moveTo>
                    <a:pt x="790574" y="738899"/>
                  </a:moveTo>
                  <a:lnTo>
                    <a:pt x="184724" y="738899"/>
                  </a:lnTo>
                  <a:lnTo>
                    <a:pt x="0" y="369449"/>
                  </a:lnTo>
                  <a:lnTo>
                    <a:pt x="184724" y="0"/>
                  </a:lnTo>
                  <a:lnTo>
                    <a:pt x="790574" y="0"/>
                  </a:lnTo>
                  <a:lnTo>
                    <a:pt x="975299" y="369449"/>
                  </a:lnTo>
                  <a:lnTo>
                    <a:pt x="790574" y="738899"/>
                  </a:lnTo>
                  <a:close/>
                </a:path>
              </a:pathLst>
            </a:custGeom>
            <a:solidFill>
              <a:srgbClr val="C82506"/>
            </a:solidFill>
          </p:spPr>
          <p:txBody>
            <a:bodyPr wrap="square" lIns="0" tIns="0" rIns="0" bIns="0" rtlCol="0"/>
            <a:lstStyle/>
            <a:p>
              <a:endParaRPr/>
            </a:p>
          </p:txBody>
        </p:sp>
        <p:sp>
          <p:nvSpPr>
            <p:cNvPr id="4" name="object 4"/>
            <p:cNvSpPr/>
            <p:nvPr/>
          </p:nvSpPr>
          <p:spPr>
            <a:xfrm>
              <a:off x="12600" y="2188450"/>
              <a:ext cx="975360" cy="739140"/>
            </a:xfrm>
            <a:custGeom>
              <a:avLst/>
              <a:gdLst/>
              <a:ahLst/>
              <a:cxnLst/>
              <a:rect l="l" t="t" r="r" b="b"/>
              <a:pathLst>
                <a:path w="975360" h="739139">
                  <a:moveTo>
                    <a:pt x="0" y="369449"/>
                  </a:moveTo>
                  <a:lnTo>
                    <a:pt x="184724" y="0"/>
                  </a:lnTo>
                  <a:lnTo>
                    <a:pt x="790574" y="0"/>
                  </a:lnTo>
                  <a:lnTo>
                    <a:pt x="975299" y="369449"/>
                  </a:lnTo>
                  <a:lnTo>
                    <a:pt x="790574" y="738899"/>
                  </a:lnTo>
                  <a:lnTo>
                    <a:pt x="184724" y="738899"/>
                  </a:lnTo>
                  <a:lnTo>
                    <a:pt x="0" y="369449"/>
                  </a:lnTo>
                  <a:close/>
                </a:path>
              </a:pathLst>
            </a:custGeom>
            <a:ln w="9524">
              <a:solidFill>
                <a:srgbClr val="53585F"/>
              </a:solidFill>
            </a:ln>
          </p:spPr>
          <p:txBody>
            <a:bodyPr wrap="square" lIns="0" tIns="0" rIns="0" bIns="0" rtlCol="0"/>
            <a:lstStyle/>
            <a:p>
              <a:endParaRPr/>
            </a:p>
          </p:txBody>
        </p:sp>
      </p:grpSp>
      <p:sp>
        <p:nvSpPr>
          <p:cNvPr id="5" name="object 5"/>
          <p:cNvSpPr txBox="1">
            <a:spLocks noGrp="1"/>
          </p:cNvSpPr>
          <p:nvPr>
            <p:ph type="title"/>
          </p:nvPr>
        </p:nvSpPr>
        <p:spPr>
          <a:xfrm>
            <a:off x="1304925" y="675327"/>
            <a:ext cx="8274050" cy="756920"/>
          </a:xfrm>
          <a:prstGeom prst="rect">
            <a:avLst/>
          </a:prstGeom>
        </p:spPr>
        <p:txBody>
          <a:bodyPr vert="horz" wrap="square" lIns="0" tIns="12700" rIns="0" bIns="0" rtlCol="0">
            <a:spAutoFit/>
          </a:bodyPr>
          <a:lstStyle/>
          <a:p>
            <a:pPr marL="12700">
              <a:lnSpc>
                <a:spcPct val="100000"/>
              </a:lnSpc>
              <a:spcBef>
                <a:spcPts val="100"/>
              </a:spcBef>
            </a:pPr>
            <a:r>
              <a:rPr sz="4800" dirty="0">
                <a:solidFill>
                  <a:srgbClr val="C63024"/>
                </a:solidFill>
              </a:rPr>
              <a:t>英語をカタカナ語で書いてみよう</a:t>
            </a:r>
            <a:endParaRPr sz="4800"/>
          </a:p>
        </p:txBody>
      </p:sp>
      <p:sp>
        <p:nvSpPr>
          <p:cNvPr id="6" name="object 6"/>
          <p:cNvSpPr txBox="1"/>
          <p:nvPr/>
        </p:nvSpPr>
        <p:spPr>
          <a:xfrm>
            <a:off x="2248554" y="7795112"/>
            <a:ext cx="8408670" cy="1133644"/>
          </a:xfrm>
          <a:prstGeom prst="rect">
            <a:avLst/>
          </a:prstGeom>
        </p:spPr>
        <p:txBody>
          <a:bodyPr vert="horz" wrap="square" lIns="0" tIns="12700" rIns="0" bIns="0" rtlCol="0">
            <a:spAutoFit/>
          </a:bodyPr>
          <a:lstStyle/>
          <a:p>
            <a:pPr marL="12700">
              <a:lnSpc>
                <a:spcPct val="100000"/>
              </a:lnSpc>
              <a:spcBef>
                <a:spcPts val="100"/>
              </a:spcBef>
            </a:pPr>
            <a:r>
              <a:rPr sz="3600" dirty="0">
                <a:latin typeface="MS PGothic"/>
                <a:cs typeface="MS PGothic"/>
              </a:rPr>
              <a:t>「</a:t>
            </a:r>
            <a:r>
              <a:rPr sz="3600" spc="-5" dirty="0" err="1">
                <a:latin typeface="Arial MT"/>
                <a:cs typeface="Arial MT"/>
              </a:rPr>
              <a:t>Password</a:t>
            </a:r>
            <a:r>
              <a:rPr sz="3600" dirty="0" err="1">
                <a:latin typeface="MS PGothic"/>
                <a:cs typeface="MS PGothic"/>
              </a:rPr>
              <a:t>」のカタカナ語を書いてください</a:t>
            </a:r>
            <a:r>
              <a:rPr sz="3600" dirty="0">
                <a:latin typeface="MS PGothic"/>
                <a:cs typeface="MS PGothic"/>
              </a:rPr>
              <a:t>。</a:t>
            </a:r>
            <a:endParaRPr lang="en-US" sz="3600" dirty="0">
              <a:latin typeface="MS PGothic"/>
              <a:cs typeface="MS PGothic"/>
            </a:endParaRPr>
          </a:p>
          <a:p>
            <a:pPr marL="12700">
              <a:lnSpc>
                <a:spcPct val="100000"/>
              </a:lnSpc>
              <a:spcBef>
                <a:spcPts val="100"/>
              </a:spcBef>
            </a:pPr>
            <a:r>
              <a:rPr lang="ja-JP" altLang="en-US" sz="3600" dirty="0">
                <a:latin typeface="MS PGothic"/>
                <a:cs typeface="MS PGothic"/>
              </a:rPr>
              <a:t>パスワード</a:t>
            </a:r>
            <a:endParaRPr sz="3600" dirty="0">
              <a:latin typeface="MS PGothic"/>
              <a:cs typeface="MS PGothic"/>
            </a:endParaRPr>
          </a:p>
        </p:txBody>
      </p:sp>
      <p:sp>
        <p:nvSpPr>
          <p:cNvPr id="7" name="object 7"/>
          <p:cNvSpPr txBox="1"/>
          <p:nvPr/>
        </p:nvSpPr>
        <p:spPr>
          <a:xfrm>
            <a:off x="318034" y="2154103"/>
            <a:ext cx="364490" cy="756920"/>
          </a:xfrm>
          <a:prstGeom prst="rect">
            <a:avLst/>
          </a:prstGeom>
        </p:spPr>
        <p:txBody>
          <a:bodyPr vert="horz" wrap="square" lIns="0" tIns="12700" rIns="0" bIns="0" rtlCol="0">
            <a:spAutoFit/>
          </a:bodyPr>
          <a:lstStyle/>
          <a:p>
            <a:pPr marL="12700">
              <a:lnSpc>
                <a:spcPct val="100000"/>
              </a:lnSpc>
              <a:spcBef>
                <a:spcPts val="100"/>
              </a:spcBef>
            </a:pPr>
            <a:r>
              <a:rPr sz="4800" dirty="0">
                <a:solidFill>
                  <a:srgbClr val="FFFFFF"/>
                </a:solidFill>
                <a:latin typeface="Arial MT"/>
                <a:cs typeface="Arial MT"/>
              </a:rPr>
              <a:t>6</a:t>
            </a:r>
            <a:endParaRPr sz="4800">
              <a:latin typeface="Arial MT"/>
              <a:cs typeface="Arial MT"/>
            </a:endParaRPr>
          </a:p>
        </p:txBody>
      </p:sp>
      <p:pic>
        <p:nvPicPr>
          <p:cNvPr id="8" name="object 8"/>
          <p:cNvPicPr/>
          <p:nvPr/>
        </p:nvPicPr>
        <p:blipFill>
          <a:blip r:embed="rId2" cstate="print"/>
          <a:stretch>
            <a:fillRect/>
          </a:stretch>
        </p:blipFill>
        <p:spPr>
          <a:xfrm>
            <a:off x="3007809" y="2132647"/>
            <a:ext cx="7054104" cy="5349402"/>
          </a:xfrm>
          <a:prstGeom prst="rect">
            <a:avLst/>
          </a:prstGeom>
        </p:spPr>
      </p:pic>
      <p:pic>
        <p:nvPicPr>
          <p:cNvPr id="9" name="object 9"/>
          <p:cNvPicPr/>
          <p:nvPr/>
        </p:nvPicPr>
        <p:blipFill>
          <a:blip r:embed="rId3" cstate="print"/>
          <a:stretch>
            <a:fillRect/>
          </a:stretch>
        </p:blipFill>
        <p:spPr>
          <a:xfrm>
            <a:off x="0" y="8737600"/>
            <a:ext cx="13004798" cy="101599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837" y="0"/>
            <a:ext cx="984885" cy="2933700"/>
            <a:chOff x="7837" y="0"/>
            <a:chExt cx="984885" cy="2933700"/>
          </a:xfrm>
        </p:grpSpPr>
        <p:sp>
          <p:nvSpPr>
            <p:cNvPr id="3" name="object 3"/>
            <p:cNvSpPr/>
            <p:nvPr/>
          </p:nvSpPr>
          <p:spPr>
            <a:xfrm>
              <a:off x="12600" y="2188450"/>
              <a:ext cx="975360" cy="739140"/>
            </a:xfrm>
            <a:custGeom>
              <a:avLst/>
              <a:gdLst/>
              <a:ahLst/>
              <a:cxnLst/>
              <a:rect l="l" t="t" r="r" b="b"/>
              <a:pathLst>
                <a:path w="975360" h="739139">
                  <a:moveTo>
                    <a:pt x="790574" y="738899"/>
                  </a:moveTo>
                  <a:lnTo>
                    <a:pt x="184724" y="738899"/>
                  </a:lnTo>
                  <a:lnTo>
                    <a:pt x="0" y="369449"/>
                  </a:lnTo>
                  <a:lnTo>
                    <a:pt x="184724" y="0"/>
                  </a:lnTo>
                  <a:lnTo>
                    <a:pt x="790574" y="0"/>
                  </a:lnTo>
                  <a:lnTo>
                    <a:pt x="975299" y="369449"/>
                  </a:lnTo>
                  <a:lnTo>
                    <a:pt x="790574" y="738899"/>
                  </a:lnTo>
                  <a:close/>
                </a:path>
              </a:pathLst>
            </a:custGeom>
            <a:solidFill>
              <a:srgbClr val="C82506"/>
            </a:solidFill>
          </p:spPr>
          <p:txBody>
            <a:bodyPr wrap="square" lIns="0" tIns="0" rIns="0" bIns="0" rtlCol="0"/>
            <a:lstStyle/>
            <a:p>
              <a:endParaRPr/>
            </a:p>
          </p:txBody>
        </p:sp>
        <p:sp>
          <p:nvSpPr>
            <p:cNvPr id="4" name="object 4"/>
            <p:cNvSpPr/>
            <p:nvPr/>
          </p:nvSpPr>
          <p:spPr>
            <a:xfrm>
              <a:off x="12600" y="2188450"/>
              <a:ext cx="975360" cy="739140"/>
            </a:xfrm>
            <a:custGeom>
              <a:avLst/>
              <a:gdLst/>
              <a:ahLst/>
              <a:cxnLst/>
              <a:rect l="l" t="t" r="r" b="b"/>
              <a:pathLst>
                <a:path w="975360" h="739139">
                  <a:moveTo>
                    <a:pt x="0" y="369449"/>
                  </a:moveTo>
                  <a:lnTo>
                    <a:pt x="184724" y="0"/>
                  </a:lnTo>
                  <a:lnTo>
                    <a:pt x="790574" y="0"/>
                  </a:lnTo>
                  <a:lnTo>
                    <a:pt x="975299" y="369449"/>
                  </a:lnTo>
                  <a:lnTo>
                    <a:pt x="790574" y="738899"/>
                  </a:lnTo>
                  <a:lnTo>
                    <a:pt x="184724" y="738899"/>
                  </a:lnTo>
                  <a:lnTo>
                    <a:pt x="0" y="369449"/>
                  </a:lnTo>
                  <a:close/>
                </a:path>
              </a:pathLst>
            </a:custGeom>
            <a:ln w="9524">
              <a:solidFill>
                <a:srgbClr val="53585F"/>
              </a:solidFill>
            </a:ln>
          </p:spPr>
          <p:txBody>
            <a:bodyPr wrap="square" lIns="0" tIns="0" rIns="0" bIns="0" rtlCol="0"/>
            <a:lstStyle/>
            <a:p>
              <a:endParaRPr/>
            </a:p>
          </p:txBody>
        </p:sp>
      </p:grpSp>
      <p:sp>
        <p:nvSpPr>
          <p:cNvPr id="5" name="object 5"/>
          <p:cNvSpPr txBox="1">
            <a:spLocks noGrp="1"/>
          </p:cNvSpPr>
          <p:nvPr>
            <p:ph type="title"/>
          </p:nvPr>
        </p:nvSpPr>
        <p:spPr>
          <a:xfrm>
            <a:off x="1304925" y="675327"/>
            <a:ext cx="8274050" cy="756920"/>
          </a:xfrm>
          <a:prstGeom prst="rect">
            <a:avLst/>
          </a:prstGeom>
        </p:spPr>
        <p:txBody>
          <a:bodyPr vert="horz" wrap="square" lIns="0" tIns="12700" rIns="0" bIns="0" rtlCol="0">
            <a:spAutoFit/>
          </a:bodyPr>
          <a:lstStyle/>
          <a:p>
            <a:pPr marL="12700">
              <a:lnSpc>
                <a:spcPct val="100000"/>
              </a:lnSpc>
              <a:spcBef>
                <a:spcPts val="100"/>
              </a:spcBef>
            </a:pPr>
            <a:r>
              <a:rPr sz="4800" dirty="0">
                <a:solidFill>
                  <a:srgbClr val="C63024"/>
                </a:solidFill>
              </a:rPr>
              <a:t>英語をカタカナ語で書いてみよう</a:t>
            </a:r>
            <a:endParaRPr sz="4800"/>
          </a:p>
        </p:txBody>
      </p:sp>
      <p:sp>
        <p:nvSpPr>
          <p:cNvPr id="6" name="object 6"/>
          <p:cNvSpPr txBox="1"/>
          <p:nvPr/>
        </p:nvSpPr>
        <p:spPr>
          <a:xfrm>
            <a:off x="1513049" y="7795112"/>
            <a:ext cx="10011410" cy="1133644"/>
          </a:xfrm>
          <a:prstGeom prst="rect">
            <a:avLst/>
          </a:prstGeom>
        </p:spPr>
        <p:txBody>
          <a:bodyPr vert="horz" wrap="square" lIns="0" tIns="12700" rIns="0" bIns="0" rtlCol="0">
            <a:spAutoFit/>
          </a:bodyPr>
          <a:lstStyle/>
          <a:p>
            <a:pPr marL="12700">
              <a:lnSpc>
                <a:spcPct val="100000"/>
              </a:lnSpc>
              <a:spcBef>
                <a:spcPts val="100"/>
              </a:spcBef>
            </a:pPr>
            <a:r>
              <a:rPr sz="3600" dirty="0">
                <a:latin typeface="MS PGothic"/>
                <a:cs typeface="MS PGothic"/>
              </a:rPr>
              <a:t>「</a:t>
            </a:r>
            <a:r>
              <a:rPr sz="3600" spc="-10" dirty="0">
                <a:latin typeface="Arial MT"/>
                <a:cs typeface="Arial MT"/>
              </a:rPr>
              <a:t>Internet</a:t>
            </a:r>
            <a:r>
              <a:rPr sz="3600" spc="-90" dirty="0">
                <a:latin typeface="Arial MT"/>
                <a:cs typeface="Arial MT"/>
              </a:rPr>
              <a:t> </a:t>
            </a:r>
            <a:r>
              <a:rPr sz="3600" spc="5" dirty="0" err="1">
                <a:latin typeface="Arial MT"/>
                <a:cs typeface="Arial MT"/>
              </a:rPr>
              <a:t>Shopping</a:t>
            </a:r>
            <a:r>
              <a:rPr sz="3600" dirty="0" err="1">
                <a:latin typeface="MS PGothic"/>
                <a:cs typeface="MS PGothic"/>
              </a:rPr>
              <a:t>」のカタカナ語を書いてください</a:t>
            </a:r>
            <a:r>
              <a:rPr sz="3600" dirty="0">
                <a:latin typeface="MS PGothic"/>
                <a:cs typeface="MS PGothic"/>
              </a:rPr>
              <a:t>。</a:t>
            </a:r>
            <a:endParaRPr lang="en-US" sz="3600" dirty="0">
              <a:latin typeface="MS PGothic"/>
              <a:cs typeface="MS PGothic"/>
            </a:endParaRPr>
          </a:p>
          <a:p>
            <a:pPr marL="12700">
              <a:lnSpc>
                <a:spcPct val="100000"/>
              </a:lnSpc>
              <a:spcBef>
                <a:spcPts val="100"/>
              </a:spcBef>
            </a:pPr>
            <a:r>
              <a:rPr lang="ja-JP" altLang="en-US" sz="3600" dirty="0">
                <a:latin typeface="MS PGothic"/>
                <a:cs typeface="MS PGothic"/>
              </a:rPr>
              <a:t>インタネットショッピング</a:t>
            </a:r>
            <a:endParaRPr sz="3600" dirty="0">
              <a:latin typeface="MS PGothic"/>
              <a:cs typeface="MS PGothic"/>
            </a:endParaRPr>
          </a:p>
        </p:txBody>
      </p:sp>
      <p:sp>
        <p:nvSpPr>
          <p:cNvPr id="7" name="object 7"/>
          <p:cNvSpPr txBox="1"/>
          <p:nvPr/>
        </p:nvSpPr>
        <p:spPr>
          <a:xfrm>
            <a:off x="318034" y="2154103"/>
            <a:ext cx="364490" cy="756920"/>
          </a:xfrm>
          <a:prstGeom prst="rect">
            <a:avLst/>
          </a:prstGeom>
        </p:spPr>
        <p:txBody>
          <a:bodyPr vert="horz" wrap="square" lIns="0" tIns="12700" rIns="0" bIns="0" rtlCol="0">
            <a:spAutoFit/>
          </a:bodyPr>
          <a:lstStyle/>
          <a:p>
            <a:pPr marL="12700">
              <a:lnSpc>
                <a:spcPct val="100000"/>
              </a:lnSpc>
              <a:spcBef>
                <a:spcPts val="100"/>
              </a:spcBef>
            </a:pPr>
            <a:r>
              <a:rPr sz="4800" dirty="0">
                <a:solidFill>
                  <a:srgbClr val="FFFFFF"/>
                </a:solidFill>
                <a:latin typeface="Arial MT"/>
                <a:cs typeface="Arial MT"/>
              </a:rPr>
              <a:t>7</a:t>
            </a:r>
            <a:endParaRPr sz="4800">
              <a:latin typeface="Arial MT"/>
              <a:cs typeface="Arial MT"/>
            </a:endParaRPr>
          </a:p>
        </p:txBody>
      </p:sp>
      <p:pic>
        <p:nvPicPr>
          <p:cNvPr id="8" name="object 8"/>
          <p:cNvPicPr/>
          <p:nvPr/>
        </p:nvPicPr>
        <p:blipFill>
          <a:blip r:embed="rId2" cstate="print"/>
          <a:stretch>
            <a:fillRect/>
          </a:stretch>
        </p:blipFill>
        <p:spPr>
          <a:xfrm>
            <a:off x="3353625" y="2238572"/>
            <a:ext cx="5653265" cy="5349402"/>
          </a:xfrm>
          <a:prstGeom prst="rect">
            <a:avLst/>
          </a:prstGeom>
        </p:spPr>
      </p:pic>
      <p:pic>
        <p:nvPicPr>
          <p:cNvPr id="9" name="object 9"/>
          <p:cNvPicPr/>
          <p:nvPr/>
        </p:nvPicPr>
        <p:blipFill>
          <a:blip r:embed="rId3" cstate="print"/>
          <a:stretch>
            <a:fillRect/>
          </a:stretch>
        </p:blipFill>
        <p:spPr>
          <a:xfrm>
            <a:off x="0" y="8737600"/>
            <a:ext cx="13004798" cy="101599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837" y="0"/>
            <a:ext cx="984885" cy="2933700"/>
            <a:chOff x="7837" y="0"/>
            <a:chExt cx="984885" cy="2933700"/>
          </a:xfrm>
        </p:grpSpPr>
        <p:sp>
          <p:nvSpPr>
            <p:cNvPr id="3" name="object 3"/>
            <p:cNvSpPr/>
            <p:nvPr/>
          </p:nvSpPr>
          <p:spPr>
            <a:xfrm>
              <a:off x="12600" y="2188450"/>
              <a:ext cx="975360" cy="739140"/>
            </a:xfrm>
            <a:custGeom>
              <a:avLst/>
              <a:gdLst/>
              <a:ahLst/>
              <a:cxnLst/>
              <a:rect l="l" t="t" r="r" b="b"/>
              <a:pathLst>
                <a:path w="975360" h="739139">
                  <a:moveTo>
                    <a:pt x="790574" y="738899"/>
                  </a:moveTo>
                  <a:lnTo>
                    <a:pt x="184724" y="738899"/>
                  </a:lnTo>
                  <a:lnTo>
                    <a:pt x="0" y="369449"/>
                  </a:lnTo>
                  <a:lnTo>
                    <a:pt x="184724" y="0"/>
                  </a:lnTo>
                  <a:lnTo>
                    <a:pt x="790574" y="0"/>
                  </a:lnTo>
                  <a:lnTo>
                    <a:pt x="975299" y="369449"/>
                  </a:lnTo>
                  <a:lnTo>
                    <a:pt x="790574" y="738899"/>
                  </a:lnTo>
                  <a:close/>
                </a:path>
              </a:pathLst>
            </a:custGeom>
            <a:solidFill>
              <a:srgbClr val="C82506"/>
            </a:solidFill>
          </p:spPr>
          <p:txBody>
            <a:bodyPr wrap="square" lIns="0" tIns="0" rIns="0" bIns="0" rtlCol="0"/>
            <a:lstStyle/>
            <a:p>
              <a:endParaRPr/>
            </a:p>
          </p:txBody>
        </p:sp>
        <p:sp>
          <p:nvSpPr>
            <p:cNvPr id="4" name="object 4"/>
            <p:cNvSpPr/>
            <p:nvPr/>
          </p:nvSpPr>
          <p:spPr>
            <a:xfrm>
              <a:off x="12600" y="2188450"/>
              <a:ext cx="975360" cy="739140"/>
            </a:xfrm>
            <a:custGeom>
              <a:avLst/>
              <a:gdLst/>
              <a:ahLst/>
              <a:cxnLst/>
              <a:rect l="l" t="t" r="r" b="b"/>
              <a:pathLst>
                <a:path w="975360" h="739139">
                  <a:moveTo>
                    <a:pt x="0" y="369449"/>
                  </a:moveTo>
                  <a:lnTo>
                    <a:pt x="184724" y="0"/>
                  </a:lnTo>
                  <a:lnTo>
                    <a:pt x="790574" y="0"/>
                  </a:lnTo>
                  <a:lnTo>
                    <a:pt x="975299" y="369449"/>
                  </a:lnTo>
                  <a:lnTo>
                    <a:pt x="790574" y="738899"/>
                  </a:lnTo>
                  <a:lnTo>
                    <a:pt x="184724" y="738899"/>
                  </a:lnTo>
                  <a:lnTo>
                    <a:pt x="0" y="369449"/>
                  </a:lnTo>
                  <a:close/>
                </a:path>
              </a:pathLst>
            </a:custGeom>
            <a:ln w="9524">
              <a:solidFill>
                <a:srgbClr val="53585F"/>
              </a:solidFill>
            </a:ln>
          </p:spPr>
          <p:txBody>
            <a:bodyPr wrap="square" lIns="0" tIns="0" rIns="0" bIns="0" rtlCol="0"/>
            <a:lstStyle/>
            <a:p>
              <a:endParaRPr/>
            </a:p>
          </p:txBody>
        </p:sp>
      </p:grpSp>
      <p:sp>
        <p:nvSpPr>
          <p:cNvPr id="5" name="object 5"/>
          <p:cNvSpPr txBox="1">
            <a:spLocks noGrp="1"/>
          </p:cNvSpPr>
          <p:nvPr>
            <p:ph type="title"/>
          </p:nvPr>
        </p:nvSpPr>
        <p:spPr>
          <a:xfrm>
            <a:off x="1304925" y="675327"/>
            <a:ext cx="8274050" cy="756920"/>
          </a:xfrm>
          <a:prstGeom prst="rect">
            <a:avLst/>
          </a:prstGeom>
        </p:spPr>
        <p:txBody>
          <a:bodyPr vert="horz" wrap="square" lIns="0" tIns="12700" rIns="0" bIns="0" rtlCol="0">
            <a:spAutoFit/>
          </a:bodyPr>
          <a:lstStyle/>
          <a:p>
            <a:pPr marL="12700">
              <a:lnSpc>
                <a:spcPct val="100000"/>
              </a:lnSpc>
              <a:spcBef>
                <a:spcPts val="100"/>
              </a:spcBef>
            </a:pPr>
            <a:r>
              <a:rPr sz="4800" dirty="0">
                <a:solidFill>
                  <a:srgbClr val="C63024"/>
                </a:solidFill>
              </a:rPr>
              <a:t>英語をカタカナ語で書いてみよう</a:t>
            </a:r>
            <a:endParaRPr sz="4800"/>
          </a:p>
        </p:txBody>
      </p:sp>
      <p:sp>
        <p:nvSpPr>
          <p:cNvPr id="6" name="object 6"/>
          <p:cNvSpPr txBox="1"/>
          <p:nvPr/>
        </p:nvSpPr>
        <p:spPr>
          <a:xfrm>
            <a:off x="2149066" y="7795112"/>
            <a:ext cx="8738870" cy="1133644"/>
          </a:xfrm>
          <a:prstGeom prst="rect">
            <a:avLst/>
          </a:prstGeom>
        </p:spPr>
        <p:txBody>
          <a:bodyPr vert="horz" wrap="square" lIns="0" tIns="12700" rIns="0" bIns="0" rtlCol="0">
            <a:spAutoFit/>
          </a:bodyPr>
          <a:lstStyle/>
          <a:p>
            <a:pPr marL="12700">
              <a:lnSpc>
                <a:spcPct val="100000"/>
              </a:lnSpc>
              <a:spcBef>
                <a:spcPts val="100"/>
              </a:spcBef>
            </a:pPr>
            <a:r>
              <a:rPr sz="3600" dirty="0">
                <a:latin typeface="MS PGothic"/>
                <a:cs typeface="MS PGothic"/>
              </a:rPr>
              <a:t>「</a:t>
            </a:r>
            <a:r>
              <a:rPr sz="3600" spc="-5" dirty="0">
                <a:latin typeface="Arial MT"/>
                <a:cs typeface="Arial MT"/>
              </a:rPr>
              <a:t>Credit</a:t>
            </a:r>
            <a:r>
              <a:rPr sz="3600" spc="-80" dirty="0">
                <a:latin typeface="Arial MT"/>
                <a:cs typeface="Arial MT"/>
              </a:rPr>
              <a:t> </a:t>
            </a:r>
            <a:r>
              <a:rPr sz="3600" spc="-5" dirty="0" err="1">
                <a:latin typeface="Arial MT"/>
                <a:cs typeface="Arial MT"/>
              </a:rPr>
              <a:t>Card</a:t>
            </a:r>
            <a:r>
              <a:rPr sz="3600" dirty="0" err="1">
                <a:latin typeface="MS PGothic"/>
                <a:cs typeface="MS PGothic"/>
              </a:rPr>
              <a:t>」のカタカナ語を書いてください</a:t>
            </a:r>
            <a:r>
              <a:rPr sz="3600" dirty="0">
                <a:latin typeface="MS PGothic"/>
                <a:cs typeface="MS PGothic"/>
              </a:rPr>
              <a:t>。</a:t>
            </a:r>
            <a:endParaRPr lang="en-US" sz="3600" dirty="0">
              <a:latin typeface="MS PGothic"/>
              <a:cs typeface="MS PGothic"/>
            </a:endParaRPr>
          </a:p>
          <a:p>
            <a:pPr marL="12700">
              <a:lnSpc>
                <a:spcPct val="100000"/>
              </a:lnSpc>
              <a:spcBef>
                <a:spcPts val="100"/>
              </a:spcBef>
            </a:pPr>
            <a:r>
              <a:rPr lang="ja-JP" altLang="en-US" sz="3600" dirty="0">
                <a:latin typeface="MS PGothic"/>
                <a:cs typeface="MS PGothic"/>
              </a:rPr>
              <a:t>クレジットカード</a:t>
            </a:r>
            <a:endParaRPr sz="3600" dirty="0">
              <a:latin typeface="MS PGothic"/>
              <a:cs typeface="MS PGothic"/>
            </a:endParaRPr>
          </a:p>
        </p:txBody>
      </p:sp>
      <p:sp>
        <p:nvSpPr>
          <p:cNvPr id="7" name="object 7"/>
          <p:cNvSpPr txBox="1"/>
          <p:nvPr/>
        </p:nvSpPr>
        <p:spPr>
          <a:xfrm>
            <a:off x="318034" y="2154103"/>
            <a:ext cx="364490" cy="756920"/>
          </a:xfrm>
          <a:prstGeom prst="rect">
            <a:avLst/>
          </a:prstGeom>
        </p:spPr>
        <p:txBody>
          <a:bodyPr vert="horz" wrap="square" lIns="0" tIns="12700" rIns="0" bIns="0" rtlCol="0">
            <a:spAutoFit/>
          </a:bodyPr>
          <a:lstStyle/>
          <a:p>
            <a:pPr marL="12700">
              <a:lnSpc>
                <a:spcPct val="100000"/>
              </a:lnSpc>
              <a:spcBef>
                <a:spcPts val="100"/>
              </a:spcBef>
            </a:pPr>
            <a:r>
              <a:rPr sz="4800" dirty="0">
                <a:solidFill>
                  <a:srgbClr val="FFFFFF"/>
                </a:solidFill>
                <a:latin typeface="Arial MT"/>
                <a:cs typeface="Arial MT"/>
              </a:rPr>
              <a:t>8</a:t>
            </a:r>
            <a:endParaRPr sz="4800">
              <a:latin typeface="Arial MT"/>
              <a:cs typeface="Arial MT"/>
            </a:endParaRPr>
          </a:p>
        </p:txBody>
      </p:sp>
      <p:pic>
        <p:nvPicPr>
          <p:cNvPr id="8" name="object 8"/>
          <p:cNvPicPr/>
          <p:nvPr/>
        </p:nvPicPr>
        <p:blipFill>
          <a:blip r:embed="rId2" cstate="print"/>
          <a:stretch>
            <a:fillRect/>
          </a:stretch>
        </p:blipFill>
        <p:spPr>
          <a:xfrm>
            <a:off x="2952175" y="2238572"/>
            <a:ext cx="7132538" cy="5349403"/>
          </a:xfrm>
          <a:prstGeom prst="rect">
            <a:avLst/>
          </a:prstGeom>
        </p:spPr>
      </p:pic>
      <p:pic>
        <p:nvPicPr>
          <p:cNvPr id="9" name="object 9"/>
          <p:cNvPicPr/>
          <p:nvPr/>
        </p:nvPicPr>
        <p:blipFill>
          <a:blip r:embed="rId3" cstate="print"/>
          <a:stretch>
            <a:fillRect/>
          </a:stretch>
        </p:blipFill>
        <p:spPr>
          <a:xfrm>
            <a:off x="0" y="8737600"/>
            <a:ext cx="13004798" cy="101599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837" y="0"/>
            <a:ext cx="984885" cy="2933700"/>
            <a:chOff x="7837" y="0"/>
            <a:chExt cx="984885" cy="2933700"/>
          </a:xfrm>
        </p:grpSpPr>
        <p:sp>
          <p:nvSpPr>
            <p:cNvPr id="3" name="object 3"/>
            <p:cNvSpPr/>
            <p:nvPr/>
          </p:nvSpPr>
          <p:spPr>
            <a:xfrm>
              <a:off x="12600" y="2188450"/>
              <a:ext cx="975360" cy="739140"/>
            </a:xfrm>
            <a:custGeom>
              <a:avLst/>
              <a:gdLst/>
              <a:ahLst/>
              <a:cxnLst/>
              <a:rect l="l" t="t" r="r" b="b"/>
              <a:pathLst>
                <a:path w="975360" h="739139">
                  <a:moveTo>
                    <a:pt x="790574" y="738899"/>
                  </a:moveTo>
                  <a:lnTo>
                    <a:pt x="184724" y="738899"/>
                  </a:lnTo>
                  <a:lnTo>
                    <a:pt x="0" y="369449"/>
                  </a:lnTo>
                  <a:lnTo>
                    <a:pt x="184724" y="0"/>
                  </a:lnTo>
                  <a:lnTo>
                    <a:pt x="790574" y="0"/>
                  </a:lnTo>
                  <a:lnTo>
                    <a:pt x="975299" y="369449"/>
                  </a:lnTo>
                  <a:lnTo>
                    <a:pt x="790574" y="738899"/>
                  </a:lnTo>
                  <a:close/>
                </a:path>
              </a:pathLst>
            </a:custGeom>
            <a:solidFill>
              <a:srgbClr val="C82506"/>
            </a:solidFill>
          </p:spPr>
          <p:txBody>
            <a:bodyPr wrap="square" lIns="0" tIns="0" rIns="0" bIns="0" rtlCol="0"/>
            <a:lstStyle/>
            <a:p>
              <a:endParaRPr/>
            </a:p>
          </p:txBody>
        </p:sp>
        <p:sp>
          <p:nvSpPr>
            <p:cNvPr id="4" name="object 4"/>
            <p:cNvSpPr/>
            <p:nvPr/>
          </p:nvSpPr>
          <p:spPr>
            <a:xfrm>
              <a:off x="12600" y="2188450"/>
              <a:ext cx="975360" cy="739140"/>
            </a:xfrm>
            <a:custGeom>
              <a:avLst/>
              <a:gdLst/>
              <a:ahLst/>
              <a:cxnLst/>
              <a:rect l="l" t="t" r="r" b="b"/>
              <a:pathLst>
                <a:path w="975360" h="739139">
                  <a:moveTo>
                    <a:pt x="0" y="369449"/>
                  </a:moveTo>
                  <a:lnTo>
                    <a:pt x="184724" y="0"/>
                  </a:lnTo>
                  <a:lnTo>
                    <a:pt x="790574" y="0"/>
                  </a:lnTo>
                  <a:lnTo>
                    <a:pt x="975299" y="369449"/>
                  </a:lnTo>
                  <a:lnTo>
                    <a:pt x="790574" y="738899"/>
                  </a:lnTo>
                  <a:lnTo>
                    <a:pt x="184724" y="738899"/>
                  </a:lnTo>
                  <a:lnTo>
                    <a:pt x="0" y="369449"/>
                  </a:lnTo>
                  <a:close/>
                </a:path>
              </a:pathLst>
            </a:custGeom>
            <a:ln w="9524">
              <a:solidFill>
                <a:srgbClr val="53585F"/>
              </a:solidFill>
            </a:ln>
          </p:spPr>
          <p:txBody>
            <a:bodyPr wrap="square" lIns="0" tIns="0" rIns="0" bIns="0" rtlCol="0"/>
            <a:lstStyle/>
            <a:p>
              <a:endParaRPr/>
            </a:p>
          </p:txBody>
        </p:sp>
      </p:grpSp>
      <p:sp>
        <p:nvSpPr>
          <p:cNvPr id="5" name="object 5"/>
          <p:cNvSpPr txBox="1">
            <a:spLocks noGrp="1"/>
          </p:cNvSpPr>
          <p:nvPr>
            <p:ph type="title"/>
          </p:nvPr>
        </p:nvSpPr>
        <p:spPr>
          <a:xfrm>
            <a:off x="1304925" y="675327"/>
            <a:ext cx="8274050" cy="756920"/>
          </a:xfrm>
          <a:prstGeom prst="rect">
            <a:avLst/>
          </a:prstGeom>
        </p:spPr>
        <p:txBody>
          <a:bodyPr vert="horz" wrap="square" lIns="0" tIns="12700" rIns="0" bIns="0" rtlCol="0">
            <a:spAutoFit/>
          </a:bodyPr>
          <a:lstStyle/>
          <a:p>
            <a:pPr marL="12700">
              <a:lnSpc>
                <a:spcPct val="100000"/>
              </a:lnSpc>
              <a:spcBef>
                <a:spcPts val="100"/>
              </a:spcBef>
            </a:pPr>
            <a:r>
              <a:rPr sz="4800" dirty="0">
                <a:solidFill>
                  <a:srgbClr val="C63024"/>
                </a:solidFill>
              </a:rPr>
              <a:t>英語をカタカナ語で書いてみよう</a:t>
            </a:r>
            <a:endParaRPr sz="4800"/>
          </a:p>
        </p:txBody>
      </p:sp>
      <p:sp>
        <p:nvSpPr>
          <p:cNvPr id="6" name="object 6"/>
          <p:cNvSpPr txBox="1"/>
          <p:nvPr/>
        </p:nvSpPr>
        <p:spPr>
          <a:xfrm>
            <a:off x="2581040" y="7795112"/>
            <a:ext cx="7875270" cy="1133644"/>
          </a:xfrm>
          <a:prstGeom prst="rect">
            <a:avLst/>
          </a:prstGeom>
        </p:spPr>
        <p:txBody>
          <a:bodyPr vert="horz" wrap="square" lIns="0" tIns="12700" rIns="0" bIns="0" rtlCol="0">
            <a:spAutoFit/>
          </a:bodyPr>
          <a:lstStyle/>
          <a:p>
            <a:pPr marL="12700">
              <a:lnSpc>
                <a:spcPct val="100000"/>
              </a:lnSpc>
              <a:spcBef>
                <a:spcPts val="100"/>
              </a:spcBef>
            </a:pPr>
            <a:r>
              <a:rPr sz="3600" dirty="0">
                <a:latin typeface="MS PGothic"/>
                <a:cs typeface="MS PGothic"/>
              </a:rPr>
              <a:t>「</a:t>
            </a:r>
            <a:r>
              <a:rPr sz="3600" spc="-5" dirty="0" err="1">
                <a:latin typeface="Arial MT"/>
                <a:cs typeface="Arial MT"/>
              </a:rPr>
              <a:t>Acces</a:t>
            </a:r>
            <a:r>
              <a:rPr sz="3600" spc="15" dirty="0" err="1">
                <a:latin typeface="Arial MT"/>
                <a:cs typeface="Arial MT"/>
              </a:rPr>
              <a:t>s</a:t>
            </a:r>
            <a:r>
              <a:rPr sz="3600" dirty="0" err="1">
                <a:latin typeface="MS PGothic"/>
                <a:cs typeface="MS PGothic"/>
              </a:rPr>
              <a:t>」のカタカナ語を書いてください</a:t>
            </a:r>
            <a:r>
              <a:rPr sz="3600" dirty="0">
                <a:latin typeface="MS PGothic"/>
                <a:cs typeface="MS PGothic"/>
              </a:rPr>
              <a:t>。</a:t>
            </a:r>
            <a:endParaRPr lang="en-US" sz="3600" dirty="0">
              <a:latin typeface="MS PGothic"/>
              <a:cs typeface="MS PGothic"/>
            </a:endParaRPr>
          </a:p>
          <a:p>
            <a:pPr marL="12700">
              <a:lnSpc>
                <a:spcPct val="100000"/>
              </a:lnSpc>
              <a:spcBef>
                <a:spcPts val="100"/>
              </a:spcBef>
            </a:pPr>
            <a:r>
              <a:rPr lang="ja-JP" altLang="en-US" sz="3600" dirty="0">
                <a:latin typeface="MS PGothic"/>
                <a:cs typeface="MS PGothic"/>
              </a:rPr>
              <a:t>アクセス</a:t>
            </a:r>
            <a:endParaRPr sz="3600" dirty="0">
              <a:latin typeface="MS PGothic"/>
              <a:cs typeface="MS PGothic"/>
            </a:endParaRPr>
          </a:p>
        </p:txBody>
      </p:sp>
      <p:sp>
        <p:nvSpPr>
          <p:cNvPr id="7" name="object 7"/>
          <p:cNvSpPr txBox="1"/>
          <p:nvPr/>
        </p:nvSpPr>
        <p:spPr>
          <a:xfrm>
            <a:off x="318034" y="2154103"/>
            <a:ext cx="364490" cy="756920"/>
          </a:xfrm>
          <a:prstGeom prst="rect">
            <a:avLst/>
          </a:prstGeom>
        </p:spPr>
        <p:txBody>
          <a:bodyPr vert="horz" wrap="square" lIns="0" tIns="12700" rIns="0" bIns="0" rtlCol="0">
            <a:spAutoFit/>
          </a:bodyPr>
          <a:lstStyle/>
          <a:p>
            <a:pPr marL="12700">
              <a:lnSpc>
                <a:spcPct val="100000"/>
              </a:lnSpc>
              <a:spcBef>
                <a:spcPts val="100"/>
              </a:spcBef>
            </a:pPr>
            <a:r>
              <a:rPr sz="4800" dirty="0">
                <a:solidFill>
                  <a:srgbClr val="FFFFFF"/>
                </a:solidFill>
                <a:latin typeface="Arial MT"/>
                <a:cs typeface="Arial MT"/>
              </a:rPr>
              <a:t>9</a:t>
            </a:r>
            <a:endParaRPr sz="4800">
              <a:latin typeface="Arial MT"/>
              <a:cs typeface="Arial MT"/>
            </a:endParaRPr>
          </a:p>
        </p:txBody>
      </p:sp>
      <p:pic>
        <p:nvPicPr>
          <p:cNvPr id="8" name="object 8"/>
          <p:cNvPicPr/>
          <p:nvPr/>
        </p:nvPicPr>
        <p:blipFill>
          <a:blip r:embed="rId2" cstate="print"/>
          <a:stretch>
            <a:fillRect/>
          </a:stretch>
        </p:blipFill>
        <p:spPr>
          <a:xfrm>
            <a:off x="3022363" y="2716414"/>
            <a:ext cx="7250647" cy="4468711"/>
          </a:xfrm>
          <a:prstGeom prst="rect">
            <a:avLst/>
          </a:prstGeom>
        </p:spPr>
      </p:pic>
      <p:pic>
        <p:nvPicPr>
          <p:cNvPr id="9" name="object 9"/>
          <p:cNvPicPr/>
          <p:nvPr/>
        </p:nvPicPr>
        <p:blipFill>
          <a:blip r:embed="rId3" cstate="print"/>
          <a:stretch>
            <a:fillRect/>
          </a:stretch>
        </p:blipFill>
        <p:spPr>
          <a:xfrm>
            <a:off x="0" y="8737600"/>
            <a:ext cx="13004798" cy="101599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837" y="0"/>
            <a:ext cx="1066800" cy="3211195"/>
            <a:chOff x="7837" y="0"/>
            <a:chExt cx="1066800" cy="3211195"/>
          </a:xfrm>
        </p:grpSpPr>
        <p:sp>
          <p:nvSpPr>
            <p:cNvPr id="3" name="object 3"/>
            <p:cNvSpPr/>
            <p:nvPr/>
          </p:nvSpPr>
          <p:spPr>
            <a:xfrm>
              <a:off x="12600" y="2188450"/>
              <a:ext cx="1057275" cy="1016635"/>
            </a:xfrm>
            <a:custGeom>
              <a:avLst/>
              <a:gdLst/>
              <a:ahLst/>
              <a:cxnLst/>
              <a:rect l="l" t="t" r="r" b="b"/>
              <a:pathLst>
                <a:path w="1057275" h="1016635">
                  <a:moveTo>
                    <a:pt x="802874" y="1016099"/>
                  </a:moveTo>
                  <a:lnTo>
                    <a:pt x="254024" y="1016099"/>
                  </a:lnTo>
                  <a:lnTo>
                    <a:pt x="0" y="508049"/>
                  </a:lnTo>
                  <a:lnTo>
                    <a:pt x="254024" y="0"/>
                  </a:lnTo>
                  <a:lnTo>
                    <a:pt x="802874" y="0"/>
                  </a:lnTo>
                  <a:lnTo>
                    <a:pt x="1056899" y="508049"/>
                  </a:lnTo>
                  <a:lnTo>
                    <a:pt x="802874" y="1016099"/>
                  </a:lnTo>
                  <a:close/>
                </a:path>
              </a:pathLst>
            </a:custGeom>
            <a:solidFill>
              <a:srgbClr val="C82506"/>
            </a:solidFill>
          </p:spPr>
          <p:txBody>
            <a:bodyPr wrap="square" lIns="0" tIns="0" rIns="0" bIns="0" rtlCol="0"/>
            <a:lstStyle/>
            <a:p>
              <a:endParaRPr/>
            </a:p>
          </p:txBody>
        </p:sp>
        <p:sp>
          <p:nvSpPr>
            <p:cNvPr id="4" name="object 4"/>
            <p:cNvSpPr/>
            <p:nvPr/>
          </p:nvSpPr>
          <p:spPr>
            <a:xfrm>
              <a:off x="12600" y="2188450"/>
              <a:ext cx="1057275" cy="1016635"/>
            </a:xfrm>
            <a:custGeom>
              <a:avLst/>
              <a:gdLst/>
              <a:ahLst/>
              <a:cxnLst/>
              <a:rect l="l" t="t" r="r" b="b"/>
              <a:pathLst>
                <a:path w="1057275" h="1016635">
                  <a:moveTo>
                    <a:pt x="0" y="508049"/>
                  </a:moveTo>
                  <a:lnTo>
                    <a:pt x="254024" y="0"/>
                  </a:lnTo>
                  <a:lnTo>
                    <a:pt x="802874" y="0"/>
                  </a:lnTo>
                  <a:lnTo>
                    <a:pt x="1056899" y="508049"/>
                  </a:lnTo>
                  <a:lnTo>
                    <a:pt x="802874" y="1016099"/>
                  </a:lnTo>
                  <a:lnTo>
                    <a:pt x="254024" y="1016099"/>
                  </a:lnTo>
                  <a:lnTo>
                    <a:pt x="0" y="508049"/>
                  </a:lnTo>
                  <a:close/>
                </a:path>
              </a:pathLst>
            </a:custGeom>
            <a:ln w="9524">
              <a:solidFill>
                <a:srgbClr val="53585F"/>
              </a:solidFill>
            </a:ln>
          </p:spPr>
          <p:txBody>
            <a:bodyPr wrap="square" lIns="0" tIns="0" rIns="0" bIns="0" rtlCol="0"/>
            <a:lstStyle/>
            <a:p>
              <a:endParaRPr/>
            </a:p>
          </p:txBody>
        </p:sp>
      </p:grpSp>
      <p:sp>
        <p:nvSpPr>
          <p:cNvPr id="5" name="object 5"/>
          <p:cNvSpPr txBox="1">
            <a:spLocks noGrp="1"/>
          </p:cNvSpPr>
          <p:nvPr>
            <p:ph type="title"/>
          </p:nvPr>
        </p:nvSpPr>
        <p:spPr>
          <a:xfrm>
            <a:off x="1304925" y="675327"/>
            <a:ext cx="8274050" cy="756920"/>
          </a:xfrm>
          <a:prstGeom prst="rect">
            <a:avLst/>
          </a:prstGeom>
        </p:spPr>
        <p:txBody>
          <a:bodyPr vert="horz" wrap="square" lIns="0" tIns="12700" rIns="0" bIns="0" rtlCol="0">
            <a:spAutoFit/>
          </a:bodyPr>
          <a:lstStyle/>
          <a:p>
            <a:pPr marL="12700">
              <a:lnSpc>
                <a:spcPct val="100000"/>
              </a:lnSpc>
              <a:spcBef>
                <a:spcPts val="100"/>
              </a:spcBef>
            </a:pPr>
            <a:r>
              <a:rPr sz="4800" dirty="0">
                <a:solidFill>
                  <a:srgbClr val="C63024"/>
                </a:solidFill>
              </a:rPr>
              <a:t>英語をカタカナ語で書いてみよう</a:t>
            </a:r>
            <a:endParaRPr sz="4800"/>
          </a:p>
        </p:txBody>
      </p:sp>
      <p:sp>
        <p:nvSpPr>
          <p:cNvPr id="6" name="object 6"/>
          <p:cNvSpPr txBox="1"/>
          <p:nvPr/>
        </p:nvSpPr>
        <p:spPr>
          <a:xfrm>
            <a:off x="2682615" y="7795112"/>
            <a:ext cx="7672070" cy="1133644"/>
          </a:xfrm>
          <a:prstGeom prst="rect">
            <a:avLst/>
          </a:prstGeom>
        </p:spPr>
        <p:txBody>
          <a:bodyPr vert="horz" wrap="square" lIns="0" tIns="12700" rIns="0" bIns="0" rtlCol="0">
            <a:spAutoFit/>
          </a:bodyPr>
          <a:lstStyle/>
          <a:p>
            <a:pPr marL="12700">
              <a:lnSpc>
                <a:spcPct val="100000"/>
              </a:lnSpc>
              <a:spcBef>
                <a:spcPts val="100"/>
              </a:spcBef>
            </a:pPr>
            <a:r>
              <a:rPr sz="3600" dirty="0">
                <a:latin typeface="MS PGothic"/>
                <a:cs typeface="MS PGothic"/>
              </a:rPr>
              <a:t>「</a:t>
            </a:r>
            <a:r>
              <a:rPr sz="3600" spc="-5" dirty="0" err="1">
                <a:latin typeface="Arial MT"/>
                <a:cs typeface="Arial MT"/>
              </a:rPr>
              <a:t>Digita</a:t>
            </a:r>
            <a:r>
              <a:rPr sz="3600" dirty="0" err="1">
                <a:latin typeface="Arial MT"/>
                <a:cs typeface="Arial MT"/>
              </a:rPr>
              <a:t>l</a:t>
            </a:r>
            <a:r>
              <a:rPr sz="3600" dirty="0" err="1">
                <a:latin typeface="MS PGothic"/>
                <a:cs typeface="MS PGothic"/>
              </a:rPr>
              <a:t>」のカタカナ語を書いてください</a:t>
            </a:r>
            <a:r>
              <a:rPr sz="3600" dirty="0">
                <a:latin typeface="MS PGothic"/>
                <a:cs typeface="MS PGothic"/>
              </a:rPr>
              <a:t>。</a:t>
            </a:r>
            <a:endParaRPr lang="en-US" sz="3600" dirty="0">
              <a:latin typeface="MS PGothic"/>
              <a:cs typeface="MS PGothic"/>
            </a:endParaRPr>
          </a:p>
          <a:p>
            <a:pPr marL="12700">
              <a:lnSpc>
                <a:spcPct val="100000"/>
              </a:lnSpc>
              <a:spcBef>
                <a:spcPts val="100"/>
              </a:spcBef>
            </a:pPr>
            <a:r>
              <a:rPr lang="ja-JP" altLang="en-US" sz="3600" dirty="0">
                <a:latin typeface="MS PGothic"/>
                <a:cs typeface="MS PGothic"/>
              </a:rPr>
              <a:t>ディジタル</a:t>
            </a:r>
            <a:endParaRPr sz="3600" dirty="0">
              <a:latin typeface="MS PGothic"/>
              <a:cs typeface="MS PGothic"/>
            </a:endParaRPr>
          </a:p>
        </p:txBody>
      </p:sp>
      <p:sp>
        <p:nvSpPr>
          <p:cNvPr id="7" name="object 7"/>
          <p:cNvSpPr txBox="1"/>
          <p:nvPr/>
        </p:nvSpPr>
        <p:spPr>
          <a:xfrm>
            <a:off x="267041" y="2384016"/>
            <a:ext cx="548005" cy="589280"/>
          </a:xfrm>
          <a:prstGeom prst="rect">
            <a:avLst/>
          </a:prstGeom>
        </p:spPr>
        <p:txBody>
          <a:bodyPr vert="horz" wrap="square" lIns="0" tIns="12700" rIns="0" bIns="0" rtlCol="0">
            <a:spAutoFit/>
          </a:bodyPr>
          <a:lstStyle/>
          <a:p>
            <a:pPr marL="12700">
              <a:lnSpc>
                <a:spcPct val="100000"/>
              </a:lnSpc>
              <a:spcBef>
                <a:spcPts val="100"/>
              </a:spcBef>
            </a:pPr>
            <a:r>
              <a:rPr sz="3700" spc="-5" dirty="0">
                <a:solidFill>
                  <a:srgbClr val="FFFFFF"/>
                </a:solidFill>
                <a:latin typeface="Arial MT"/>
                <a:cs typeface="Arial MT"/>
              </a:rPr>
              <a:t>10</a:t>
            </a:r>
            <a:endParaRPr sz="3700">
              <a:latin typeface="Arial MT"/>
              <a:cs typeface="Arial MT"/>
            </a:endParaRPr>
          </a:p>
        </p:txBody>
      </p:sp>
      <p:pic>
        <p:nvPicPr>
          <p:cNvPr id="8" name="object 8"/>
          <p:cNvPicPr/>
          <p:nvPr/>
        </p:nvPicPr>
        <p:blipFill>
          <a:blip r:embed="rId2" cstate="print"/>
          <a:stretch>
            <a:fillRect/>
          </a:stretch>
        </p:blipFill>
        <p:spPr>
          <a:xfrm>
            <a:off x="2335212" y="2209622"/>
            <a:ext cx="8334374" cy="4933949"/>
          </a:xfrm>
          <a:prstGeom prst="rect">
            <a:avLst/>
          </a:prstGeom>
        </p:spPr>
      </p:pic>
      <p:pic>
        <p:nvPicPr>
          <p:cNvPr id="9" name="object 9"/>
          <p:cNvPicPr/>
          <p:nvPr/>
        </p:nvPicPr>
        <p:blipFill>
          <a:blip r:embed="rId3" cstate="print"/>
          <a:stretch>
            <a:fillRect/>
          </a:stretch>
        </p:blipFill>
        <p:spPr>
          <a:xfrm>
            <a:off x="0" y="8737600"/>
            <a:ext cx="13004798" cy="101599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837" y="0"/>
            <a:ext cx="1066800" cy="3211195"/>
            <a:chOff x="7837" y="0"/>
            <a:chExt cx="1066800" cy="3211195"/>
          </a:xfrm>
        </p:grpSpPr>
        <p:sp>
          <p:nvSpPr>
            <p:cNvPr id="3" name="object 3"/>
            <p:cNvSpPr/>
            <p:nvPr/>
          </p:nvSpPr>
          <p:spPr>
            <a:xfrm>
              <a:off x="12600" y="2188450"/>
              <a:ext cx="1057275" cy="1016635"/>
            </a:xfrm>
            <a:custGeom>
              <a:avLst/>
              <a:gdLst/>
              <a:ahLst/>
              <a:cxnLst/>
              <a:rect l="l" t="t" r="r" b="b"/>
              <a:pathLst>
                <a:path w="1057275" h="1016635">
                  <a:moveTo>
                    <a:pt x="802874" y="1016099"/>
                  </a:moveTo>
                  <a:lnTo>
                    <a:pt x="254024" y="1016099"/>
                  </a:lnTo>
                  <a:lnTo>
                    <a:pt x="0" y="508049"/>
                  </a:lnTo>
                  <a:lnTo>
                    <a:pt x="254024" y="0"/>
                  </a:lnTo>
                  <a:lnTo>
                    <a:pt x="802874" y="0"/>
                  </a:lnTo>
                  <a:lnTo>
                    <a:pt x="1056899" y="508049"/>
                  </a:lnTo>
                  <a:lnTo>
                    <a:pt x="802874" y="1016099"/>
                  </a:lnTo>
                  <a:close/>
                </a:path>
              </a:pathLst>
            </a:custGeom>
            <a:solidFill>
              <a:srgbClr val="C82506"/>
            </a:solidFill>
          </p:spPr>
          <p:txBody>
            <a:bodyPr wrap="square" lIns="0" tIns="0" rIns="0" bIns="0" rtlCol="0"/>
            <a:lstStyle/>
            <a:p>
              <a:endParaRPr/>
            </a:p>
          </p:txBody>
        </p:sp>
        <p:sp>
          <p:nvSpPr>
            <p:cNvPr id="4" name="object 4"/>
            <p:cNvSpPr/>
            <p:nvPr/>
          </p:nvSpPr>
          <p:spPr>
            <a:xfrm>
              <a:off x="12600" y="2188450"/>
              <a:ext cx="1057275" cy="1016635"/>
            </a:xfrm>
            <a:custGeom>
              <a:avLst/>
              <a:gdLst/>
              <a:ahLst/>
              <a:cxnLst/>
              <a:rect l="l" t="t" r="r" b="b"/>
              <a:pathLst>
                <a:path w="1057275" h="1016635">
                  <a:moveTo>
                    <a:pt x="0" y="508049"/>
                  </a:moveTo>
                  <a:lnTo>
                    <a:pt x="254024" y="0"/>
                  </a:lnTo>
                  <a:lnTo>
                    <a:pt x="802874" y="0"/>
                  </a:lnTo>
                  <a:lnTo>
                    <a:pt x="1056899" y="508049"/>
                  </a:lnTo>
                  <a:lnTo>
                    <a:pt x="802874" y="1016099"/>
                  </a:lnTo>
                  <a:lnTo>
                    <a:pt x="254024" y="1016099"/>
                  </a:lnTo>
                  <a:lnTo>
                    <a:pt x="0" y="508049"/>
                  </a:lnTo>
                  <a:close/>
                </a:path>
              </a:pathLst>
            </a:custGeom>
            <a:ln w="9524">
              <a:solidFill>
                <a:srgbClr val="53585F"/>
              </a:solidFill>
            </a:ln>
          </p:spPr>
          <p:txBody>
            <a:bodyPr wrap="square" lIns="0" tIns="0" rIns="0" bIns="0" rtlCol="0"/>
            <a:lstStyle/>
            <a:p>
              <a:endParaRPr/>
            </a:p>
          </p:txBody>
        </p:sp>
      </p:grpSp>
      <p:sp>
        <p:nvSpPr>
          <p:cNvPr id="5" name="object 5"/>
          <p:cNvSpPr txBox="1">
            <a:spLocks noGrp="1"/>
          </p:cNvSpPr>
          <p:nvPr>
            <p:ph type="title"/>
          </p:nvPr>
        </p:nvSpPr>
        <p:spPr>
          <a:xfrm>
            <a:off x="1304925" y="675327"/>
            <a:ext cx="8274050" cy="756920"/>
          </a:xfrm>
          <a:prstGeom prst="rect">
            <a:avLst/>
          </a:prstGeom>
        </p:spPr>
        <p:txBody>
          <a:bodyPr vert="horz" wrap="square" lIns="0" tIns="12700" rIns="0" bIns="0" rtlCol="0">
            <a:spAutoFit/>
          </a:bodyPr>
          <a:lstStyle/>
          <a:p>
            <a:pPr marL="12700">
              <a:lnSpc>
                <a:spcPct val="100000"/>
              </a:lnSpc>
              <a:spcBef>
                <a:spcPts val="100"/>
              </a:spcBef>
            </a:pPr>
            <a:r>
              <a:rPr sz="4800" dirty="0">
                <a:solidFill>
                  <a:srgbClr val="C63024"/>
                </a:solidFill>
              </a:rPr>
              <a:t>英語をカタカナ語で書いてみよう</a:t>
            </a:r>
            <a:endParaRPr sz="4800"/>
          </a:p>
        </p:txBody>
      </p:sp>
      <p:sp>
        <p:nvSpPr>
          <p:cNvPr id="6" name="object 6"/>
          <p:cNvSpPr txBox="1"/>
          <p:nvPr/>
        </p:nvSpPr>
        <p:spPr>
          <a:xfrm>
            <a:off x="1818445" y="7795112"/>
            <a:ext cx="9400540" cy="1133644"/>
          </a:xfrm>
          <a:prstGeom prst="rect">
            <a:avLst/>
          </a:prstGeom>
        </p:spPr>
        <p:txBody>
          <a:bodyPr vert="horz" wrap="square" lIns="0" tIns="12700" rIns="0" bIns="0" rtlCol="0">
            <a:spAutoFit/>
          </a:bodyPr>
          <a:lstStyle/>
          <a:p>
            <a:pPr marL="12700">
              <a:lnSpc>
                <a:spcPct val="100000"/>
              </a:lnSpc>
              <a:spcBef>
                <a:spcPts val="100"/>
              </a:spcBef>
            </a:pPr>
            <a:r>
              <a:rPr sz="3600" dirty="0">
                <a:latin typeface="MS PGothic"/>
                <a:cs typeface="MS PGothic"/>
              </a:rPr>
              <a:t>「</a:t>
            </a:r>
            <a:r>
              <a:rPr sz="3600" spc="-5" dirty="0">
                <a:latin typeface="Arial MT"/>
                <a:cs typeface="Arial MT"/>
              </a:rPr>
              <a:t>Digital</a:t>
            </a:r>
            <a:r>
              <a:rPr sz="3600" spc="-70" dirty="0">
                <a:latin typeface="Arial MT"/>
                <a:cs typeface="Arial MT"/>
              </a:rPr>
              <a:t> </a:t>
            </a:r>
            <a:r>
              <a:rPr sz="3600" spc="-5" dirty="0" err="1">
                <a:latin typeface="Arial MT"/>
                <a:cs typeface="Arial MT"/>
              </a:rPr>
              <a:t>Content</a:t>
            </a:r>
            <a:r>
              <a:rPr sz="3600" dirty="0" err="1">
                <a:latin typeface="MS PGothic"/>
                <a:cs typeface="MS PGothic"/>
              </a:rPr>
              <a:t>」のカタカナ語を書いてください</a:t>
            </a:r>
            <a:r>
              <a:rPr sz="3600" dirty="0">
                <a:latin typeface="MS PGothic"/>
                <a:cs typeface="MS PGothic"/>
              </a:rPr>
              <a:t>。</a:t>
            </a:r>
            <a:endParaRPr lang="en-US" sz="3600" dirty="0">
              <a:latin typeface="MS PGothic"/>
              <a:cs typeface="MS PGothic"/>
            </a:endParaRPr>
          </a:p>
          <a:p>
            <a:pPr marL="12700">
              <a:lnSpc>
                <a:spcPct val="100000"/>
              </a:lnSpc>
              <a:spcBef>
                <a:spcPts val="100"/>
              </a:spcBef>
            </a:pPr>
            <a:r>
              <a:rPr lang="ja-JP" altLang="en-US" sz="3600" dirty="0">
                <a:latin typeface="MS PGothic"/>
                <a:cs typeface="MS PGothic"/>
              </a:rPr>
              <a:t>ディジタルコンテンツ</a:t>
            </a:r>
            <a:endParaRPr sz="3600" dirty="0">
              <a:latin typeface="MS PGothic"/>
              <a:cs typeface="MS PGothic"/>
            </a:endParaRPr>
          </a:p>
        </p:txBody>
      </p:sp>
      <p:sp>
        <p:nvSpPr>
          <p:cNvPr id="7" name="object 7"/>
          <p:cNvSpPr txBox="1"/>
          <p:nvPr/>
        </p:nvSpPr>
        <p:spPr>
          <a:xfrm>
            <a:off x="284479" y="2384016"/>
            <a:ext cx="513715" cy="589280"/>
          </a:xfrm>
          <a:prstGeom prst="rect">
            <a:avLst/>
          </a:prstGeom>
        </p:spPr>
        <p:txBody>
          <a:bodyPr vert="horz" wrap="square" lIns="0" tIns="12700" rIns="0" bIns="0" rtlCol="0">
            <a:spAutoFit/>
          </a:bodyPr>
          <a:lstStyle/>
          <a:p>
            <a:pPr marL="12700">
              <a:lnSpc>
                <a:spcPct val="100000"/>
              </a:lnSpc>
              <a:spcBef>
                <a:spcPts val="100"/>
              </a:spcBef>
            </a:pPr>
            <a:r>
              <a:rPr sz="3700" spc="-275" dirty="0">
                <a:solidFill>
                  <a:srgbClr val="FFFFFF"/>
                </a:solidFill>
                <a:latin typeface="Arial MT"/>
                <a:cs typeface="Arial MT"/>
              </a:rPr>
              <a:t>1</a:t>
            </a:r>
            <a:r>
              <a:rPr sz="3700" dirty="0">
                <a:solidFill>
                  <a:srgbClr val="FFFFFF"/>
                </a:solidFill>
                <a:latin typeface="Arial MT"/>
                <a:cs typeface="Arial MT"/>
              </a:rPr>
              <a:t>1</a:t>
            </a:r>
            <a:endParaRPr sz="3700">
              <a:latin typeface="Arial MT"/>
              <a:cs typeface="Arial MT"/>
            </a:endParaRPr>
          </a:p>
        </p:txBody>
      </p:sp>
      <p:pic>
        <p:nvPicPr>
          <p:cNvPr id="8" name="object 8"/>
          <p:cNvPicPr/>
          <p:nvPr/>
        </p:nvPicPr>
        <p:blipFill>
          <a:blip r:embed="rId2" cstate="print"/>
          <a:stretch>
            <a:fillRect/>
          </a:stretch>
        </p:blipFill>
        <p:spPr>
          <a:xfrm>
            <a:off x="3639225" y="2614704"/>
            <a:ext cx="6171025" cy="4931477"/>
          </a:xfrm>
          <a:prstGeom prst="rect">
            <a:avLst/>
          </a:prstGeom>
        </p:spPr>
      </p:pic>
      <p:pic>
        <p:nvPicPr>
          <p:cNvPr id="9" name="object 9"/>
          <p:cNvPicPr/>
          <p:nvPr/>
        </p:nvPicPr>
        <p:blipFill>
          <a:blip r:embed="rId3" cstate="print"/>
          <a:stretch>
            <a:fillRect/>
          </a:stretch>
        </p:blipFill>
        <p:spPr>
          <a:xfrm>
            <a:off x="0" y="8737600"/>
            <a:ext cx="13004798" cy="101599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837" y="0"/>
            <a:ext cx="1066800" cy="3211195"/>
            <a:chOff x="7837" y="0"/>
            <a:chExt cx="1066800" cy="3211195"/>
          </a:xfrm>
        </p:grpSpPr>
        <p:sp>
          <p:nvSpPr>
            <p:cNvPr id="3" name="object 3"/>
            <p:cNvSpPr/>
            <p:nvPr/>
          </p:nvSpPr>
          <p:spPr>
            <a:xfrm>
              <a:off x="12600" y="2188450"/>
              <a:ext cx="1057275" cy="1016635"/>
            </a:xfrm>
            <a:custGeom>
              <a:avLst/>
              <a:gdLst/>
              <a:ahLst/>
              <a:cxnLst/>
              <a:rect l="l" t="t" r="r" b="b"/>
              <a:pathLst>
                <a:path w="1057275" h="1016635">
                  <a:moveTo>
                    <a:pt x="802874" y="1016099"/>
                  </a:moveTo>
                  <a:lnTo>
                    <a:pt x="254024" y="1016099"/>
                  </a:lnTo>
                  <a:lnTo>
                    <a:pt x="0" y="508049"/>
                  </a:lnTo>
                  <a:lnTo>
                    <a:pt x="254024" y="0"/>
                  </a:lnTo>
                  <a:lnTo>
                    <a:pt x="802874" y="0"/>
                  </a:lnTo>
                  <a:lnTo>
                    <a:pt x="1056899" y="508049"/>
                  </a:lnTo>
                  <a:lnTo>
                    <a:pt x="802874" y="1016099"/>
                  </a:lnTo>
                  <a:close/>
                </a:path>
              </a:pathLst>
            </a:custGeom>
            <a:solidFill>
              <a:srgbClr val="C82506"/>
            </a:solidFill>
          </p:spPr>
          <p:txBody>
            <a:bodyPr wrap="square" lIns="0" tIns="0" rIns="0" bIns="0" rtlCol="0"/>
            <a:lstStyle/>
            <a:p>
              <a:endParaRPr/>
            </a:p>
          </p:txBody>
        </p:sp>
        <p:sp>
          <p:nvSpPr>
            <p:cNvPr id="4" name="object 4"/>
            <p:cNvSpPr/>
            <p:nvPr/>
          </p:nvSpPr>
          <p:spPr>
            <a:xfrm>
              <a:off x="12600" y="2188450"/>
              <a:ext cx="1057275" cy="1016635"/>
            </a:xfrm>
            <a:custGeom>
              <a:avLst/>
              <a:gdLst/>
              <a:ahLst/>
              <a:cxnLst/>
              <a:rect l="l" t="t" r="r" b="b"/>
              <a:pathLst>
                <a:path w="1057275" h="1016635">
                  <a:moveTo>
                    <a:pt x="0" y="508049"/>
                  </a:moveTo>
                  <a:lnTo>
                    <a:pt x="254024" y="0"/>
                  </a:lnTo>
                  <a:lnTo>
                    <a:pt x="802874" y="0"/>
                  </a:lnTo>
                  <a:lnTo>
                    <a:pt x="1056899" y="508049"/>
                  </a:lnTo>
                  <a:lnTo>
                    <a:pt x="802874" y="1016099"/>
                  </a:lnTo>
                  <a:lnTo>
                    <a:pt x="254024" y="1016099"/>
                  </a:lnTo>
                  <a:lnTo>
                    <a:pt x="0" y="508049"/>
                  </a:lnTo>
                  <a:close/>
                </a:path>
              </a:pathLst>
            </a:custGeom>
            <a:ln w="9524">
              <a:solidFill>
                <a:srgbClr val="53585F"/>
              </a:solidFill>
            </a:ln>
          </p:spPr>
          <p:txBody>
            <a:bodyPr wrap="square" lIns="0" tIns="0" rIns="0" bIns="0" rtlCol="0"/>
            <a:lstStyle/>
            <a:p>
              <a:endParaRPr/>
            </a:p>
          </p:txBody>
        </p:sp>
      </p:grpSp>
      <p:sp>
        <p:nvSpPr>
          <p:cNvPr id="5" name="object 5"/>
          <p:cNvSpPr txBox="1">
            <a:spLocks noGrp="1"/>
          </p:cNvSpPr>
          <p:nvPr>
            <p:ph type="title"/>
          </p:nvPr>
        </p:nvSpPr>
        <p:spPr>
          <a:xfrm>
            <a:off x="1304925" y="675327"/>
            <a:ext cx="8274050" cy="756920"/>
          </a:xfrm>
          <a:prstGeom prst="rect">
            <a:avLst/>
          </a:prstGeom>
        </p:spPr>
        <p:txBody>
          <a:bodyPr vert="horz" wrap="square" lIns="0" tIns="12700" rIns="0" bIns="0" rtlCol="0">
            <a:spAutoFit/>
          </a:bodyPr>
          <a:lstStyle/>
          <a:p>
            <a:pPr marL="12700">
              <a:lnSpc>
                <a:spcPct val="100000"/>
              </a:lnSpc>
              <a:spcBef>
                <a:spcPts val="100"/>
              </a:spcBef>
            </a:pPr>
            <a:r>
              <a:rPr sz="4800" dirty="0">
                <a:solidFill>
                  <a:srgbClr val="C63024"/>
                </a:solidFill>
              </a:rPr>
              <a:t>英語をカタカナ語で書いてみよう</a:t>
            </a:r>
            <a:endParaRPr sz="4800"/>
          </a:p>
        </p:txBody>
      </p:sp>
      <p:sp>
        <p:nvSpPr>
          <p:cNvPr id="6" name="object 6"/>
          <p:cNvSpPr txBox="1"/>
          <p:nvPr/>
        </p:nvSpPr>
        <p:spPr>
          <a:xfrm>
            <a:off x="2491855" y="7795112"/>
            <a:ext cx="8053705" cy="1133644"/>
          </a:xfrm>
          <a:prstGeom prst="rect">
            <a:avLst/>
          </a:prstGeom>
        </p:spPr>
        <p:txBody>
          <a:bodyPr vert="horz" wrap="square" lIns="0" tIns="12700" rIns="0" bIns="0" rtlCol="0">
            <a:spAutoFit/>
          </a:bodyPr>
          <a:lstStyle/>
          <a:p>
            <a:pPr marL="12700">
              <a:lnSpc>
                <a:spcPct val="100000"/>
              </a:lnSpc>
              <a:spcBef>
                <a:spcPts val="100"/>
              </a:spcBef>
            </a:pPr>
            <a:r>
              <a:rPr sz="3600" dirty="0">
                <a:latin typeface="MS PGothic"/>
                <a:cs typeface="MS PGothic"/>
              </a:rPr>
              <a:t>「</a:t>
            </a:r>
            <a:r>
              <a:rPr sz="3600" spc="-10" dirty="0">
                <a:latin typeface="Arial MT"/>
                <a:cs typeface="Arial MT"/>
              </a:rPr>
              <a:t>Back</a:t>
            </a:r>
            <a:r>
              <a:rPr sz="3600" spc="-95" dirty="0">
                <a:latin typeface="Arial MT"/>
                <a:cs typeface="Arial MT"/>
              </a:rPr>
              <a:t> </a:t>
            </a:r>
            <a:r>
              <a:rPr sz="3600" spc="10" dirty="0" err="1">
                <a:latin typeface="Arial MT"/>
                <a:cs typeface="Arial MT"/>
              </a:rPr>
              <a:t>up</a:t>
            </a:r>
            <a:r>
              <a:rPr sz="3600" dirty="0" err="1">
                <a:latin typeface="MS PGothic"/>
                <a:cs typeface="MS PGothic"/>
              </a:rPr>
              <a:t>」のカタカナ語を書いてください</a:t>
            </a:r>
            <a:r>
              <a:rPr sz="3600" dirty="0">
                <a:latin typeface="MS PGothic"/>
                <a:cs typeface="MS PGothic"/>
              </a:rPr>
              <a:t>。</a:t>
            </a:r>
            <a:endParaRPr lang="en-US" sz="3600" dirty="0">
              <a:latin typeface="MS PGothic"/>
              <a:cs typeface="MS PGothic"/>
            </a:endParaRPr>
          </a:p>
          <a:p>
            <a:pPr marL="12700">
              <a:lnSpc>
                <a:spcPct val="100000"/>
              </a:lnSpc>
              <a:spcBef>
                <a:spcPts val="100"/>
              </a:spcBef>
            </a:pPr>
            <a:r>
              <a:rPr lang="ja-JP" altLang="en-US" sz="3600" dirty="0">
                <a:latin typeface="MS PGothic"/>
                <a:cs typeface="MS PGothic"/>
              </a:rPr>
              <a:t>バックアップ</a:t>
            </a:r>
            <a:endParaRPr sz="3600" dirty="0">
              <a:latin typeface="MS PGothic"/>
              <a:cs typeface="MS PGothic"/>
            </a:endParaRPr>
          </a:p>
        </p:txBody>
      </p:sp>
      <p:sp>
        <p:nvSpPr>
          <p:cNvPr id="7" name="object 7"/>
          <p:cNvSpPr txBox="1"/>
          <p:nvPr/>
        </p:nvSpPr>
        <p:spPr>
          <a:xfrm>
            <a:off x="267041" y="2384016"/>
            <a:ext cx="548005" cy="589280"/>
          </a:xfrm>
          <a:prstGeom prst="rect">
            <a:avLst/>
          </a:prstGeom>
        </p:spPr>
        <p:txBody>
          <a:bodyPr vert="horz" wrap="square" lIns="0" tIns="12700" rIns="0" bIns="0" rtlCol="0">
            <a:spAutoFit/>
          </a:bodyPr>
          <a:lstStyle/>
          <a:p>
            <a:pPr marL="12700">
              <a:lnSpc>
                <a:spcPct val="100000"/>
              </a:lnSpc>
              <a:spcBef>
                <a:spcPts val="100"/>
              </a:spcBef>
            </a:pPr>
            <a:r>
              <a:rPr sz="3700" spc="-5" dirty="0">
                <a:solidFill>
                  <a:srgbClr val="FFFFFF"/>
                </a:solidFill>
                <a:latin typeface="Arial MT"/>
                <a:cs typeface="Arial MT"/>
              </a:rPr>
              <a:t>12</a:t>
            </a:r>
            <a:endParaRPr sz="3700">
              <a:latin typeface="Arial MT"/>
              <a:cs typeface="Arial MT"/>
            </a:endParaRPr>
          </a:p>
        </p:txBody>
      </p:sp>
      <p:pic>
        <p:nvPicPr>
          <p:cNvPr id="8" name="object 8"/>
          <p:cNvPicPr/>
          <p:nvPr/>
        </p:nvPicPr>
        <p:blipFill>
          <a:blip r:embed="rId2" cstate="print"/>
          <a:stretch>
            <a:fillRect/>
          </a:stretch>
        </p:blipFill>
        <p:spPr>
          <a:xfrm>
            <a:off x="2224412" y="2188452"/>
            <a:ext cx="8287967" cy="5501800"/>
          </a:xfrm>
          <a:prstGeom prst="rect">
            <a:avLst/>
          </a:prstGeom>
        </p:spPr>
      </p:pic>
      <p:pic>
        <p:nvPicPr>
          <p:cNvPr id="9" name="object 9"/>
          <p:cNvPicPr/>
          <p:nvPr/>
        </p:nvPicPr>
        <p:blipFill>
          <a:blip r:embed="rId3" cstate="print"/>
          <a:stretch>
            <a:fillRect/>
          </a:stretch>
        </p:blipFill>
        <p:spPr>
          <a:xfrm>
            <a:off x="0" y="8737600"/>
            <a:ext cx="13004798" cy="101599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99440" y="8911740"/>
            <a:ext cx="788035" cy="788035"/>
            <a:chOff x="12099440" y="8911740"/>
            <a:chExt cx="788035" cy="788035"/>
          </a:xfrm>
        </p:grpSpPr>
        <p:pic>
          <p:nvPicPr>
            <p:cNvPr id="3" name="object 3"/>
            <p:cNvPicPr/>
            <p:nvPr/>
          </p:nvPicPr>
          <p:blipFill>
            <a:blip r:embed="rId2" cstate="print"/>
            <a:stretch>
              <a:fillRect/>
            </a:stretch>
          </p:blipFill>
          <p:spPr>
            <a:xfrm>
              <a:off x="12099440" y="8911740"/>
              <a:ext cx="787500" cy="787500"/>
            </a:xfrm>
            <a:prstGeom prst="rect">
              <a:avLst/>
            </a:prstGeom>
          </p:spPr>
        </p:pic>
        <p:sp>
          <p:nvSpPr>
            <p:cNvPr id="4" name="object 4"/>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a:endParaRPr/>
            </a:p>
          </p:txBody>
        </p:sp>
      </p:grpSp>
      <p:grpSp>
        <p:nvGrpSpPr>
          <p:cNvPr id="5" name="object 5"/>
          <p:cNvGrpSpPr/>
          <p:nvPr/>
        </p:nvGrpSpPr>
        <p:grpSpPr>
          <a:xfrm>
            <a:off x="291238" y="0"/>
            <a:ext cx="397510" cy="2223135"/>
            <a:chOff x="291238" y="0"/>
            <a:chExt cx="397510" cy="2223135"/>
          </a:xfrm>
        </p:grpSpPr>
        <p:pic>
          <p:nvPicPr>
            <p:cNvPr id="6" name="object 6"/>
            <p:cNvPicPr/>
            <p:nvPr/>
          </p:nvPicPr>
          <p:blipFill>
            <a:blip r:embed="rId3" cstate="print"/>
            <a:stretch>
              <a:fillRect/>
            </a:stretch>
          </p:blipFill>
          <p:spPr>
            <a:xfrm>
              <a:off x="291238" y="0"/>
              <a:ext cx="396900" cy="2221308"/>
            </a:xfrm>
            <a:prstGeom prst="rect">
              <a:avLst/>
            </a:prstGeom>
          </p:spPr>
        </p:pic>
        <p:sp>
          <p:nvSpPr>
            <p:cNvPr id="7" name="object 7"/>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a:endParaRPr/>
            </a:p>
          </p:txBody>
        </p:sp>
      </p:grpSp>
      <p:graphicFrame>
        <p:nvGraphicFramePr>
          <p:cNvPr id="8" name="object 8"/>
          <p:cNvGraphicFramePr>
            <a:graphicFrameLocks noGrp="1"/>
          </p:cNvGraphicFramePr>
          <p:nvPr>
            <p:extLst>
              <p:ext uri="{D42A27DB-BD31-4B8C-83A1-F6EECF244321}">
                <p14:modId xmlns:p14="http://schemas.microsoft.com/office/powerpoint/2010/main" val="722002564"/>
              </p:ext>
            </p:extLst>
          </p:nvPr>
        </p:nvGraphicFramePr>
        <p:xfrm>
          <a:off x="1196061" y="2153903"/>
          <a:ext cx="10593070" cy="6938787"/>
        </p:xfrm>
        <a:graphic>
          <a:graphicData uri="http://schemas.openxmlformats.org/drawingml/2006/table">
            <a:tbl>
              <a:tblPr firstRow="1" bandRow="1">
                <a:tableStyleId>{2D5ABB26-0587-4C30-8999-92F81FD0307C}</a:tableStyleId>
              </a:tblPr>
              <a:tblGrid>
                <a:gridCol w="5296535">
                  <a:extLst>
                    <a:ext uri="{9D8B030D-6E8A-4147-A177-3AD203B41FA5}">
                      <a16:colId xmlns:a16="http://schemas.microsoft.com/office/drawing/2014/main" val="20000"/>
                    </a:ext>
                  </a:extLst>
                </a:gridCol>
                <a:gridCol w="5296535">
                  <a:extLst>
                    <a:ext uri="{9D8B030D-6E8A-4147-A177-3AD203B41FA5}">
                      <a16:colId xmlns:a16="http://schemas.microsoft.com/office/drawing/2014/main" val="20001"/>
                    </a:ext>
                  </a:extLst>
                </a:gridCol>
              </a:tblGrid>
              <a:tr h="507974">
                <a:tc>
                  <a:txBody>
                    <a:bodyPr/>
                    <a:lstStyle/>
                    <a:p>
                      <a:pPr algn="ctr">
                        <a:lnSpc>
                          <a:spcPct val="100000"/>
                        </a:lnSpc>
                        <a:spcBef>
                          <a:spcPts val="80"/>
                        </a:spcBef>
                      </a:pPr>
                      <a:r>
                        <a:rPr sz="3000" dirty="0">
                          <a:latin typeface="MS PGothic"/>
                          <a:cs typeface="MS PGothic"/>
                        </a:rPr>
                        <a:t>英語</a:t>
                      </a:r>
                      <a:endParaRPr sz="3000">
                        <a:latin typeface="MS PGothic"/>
                        <a:cs typeface="MS PGothic"/>
                      </a:endParaRPr>
                    </a:p>
                  </a:txBody>
                  <a:tcPr marL="0" marR="0" marT="10160" marB="0">
                    <a:lnL w="19050">
                      <a:solidFill>
                        <a:srgbClr val="53585F"/>
                      </a:solidFill>
                      <a:prstDash val="solid"/>
                    </a:lnL>
                    <a:lnR w="19050">
                      <a:solidFill>
                        <a:srgbClr val="53585F"/>
                      </a:solidFill>
                      <a:prstDash val="solid"/>
                    </a:lnR>
                    <a:lnT w="19050">
                      <a:solidFill>
                        <a:srgbClr val="53585F"/>
                      </a:solidFill>
                      <a:prstDash val="solid"/>
                    </a:lnT>
                    <a:lnB w="19050">
                      <a:solidFill>
                        <a:srgbClr val="53585F"/>
                      </a:solidFill>
                      <a:prstDash val="solid"/>
                    </a:lnB>
                    <a:solidFill>
                      <a:srgbClr val="CEE1F3"/>
                    </a:solidFill>
                  </a:tcPr>
                </a:tc>
                <a:tc>
                  <a:txBody>
                    <a:bodyPr/>
                    <a:lstStyle/>
                    <a:p>
                      <a:pPr algn="ctr">
                        <a:lnSpc>
                          <a:spcPct val="100000"/>
                        </a:lnSpc>
                        <a:spcBef>
                          <a:spcPts val="80"/>
                        </a:spcBef>
                      </a:pPr>
                      <a:r>
                        <a:rPr sz="3000" spc="-5" dirty="0">
                          <a:latin typeface="MS PGothic"/>
                          <a:cs typeface="MS PGothic"/>
                        </a:rPr>
                        <a:t>カタカタ</a:t>
                      </a:r>
                      <a:endParaRPr sz="3000">
                        <a:latin typeface="MS PGothic"/>
                        <a:cs typeface="MS PGothic"/>
                      </a:endParaRPr>
                    </a:p>
                  </a:txBody>
                  <a:tcPr marL="0" marR="0" marT="10160" marB="0">
                    <a:lnL w="19050">
                      <a:solidFill>
                        <a:srgbClr val="53585F"/>
                      </a:solidFill>
                      <a:prstDash val="solid"/>
                    </a:lnL>
                    <a:lnR w="19050">
                      <a:solidFill>
                        <a:srgbClr val="53585F"/>
                      </a:solidFill>
                      <a:prstDash val="solid"/>
                    </a:lnR>
                    <a:lnT w="19050">
                      <a:solidFill>
                        <a:srgbClr val="53585F"/>
                      </a:solidFill>
                      <a:prstDash val="solid"/>
                    </a:lnT>
                    <a:lnB w="19050">
                      <a:solidFill>
                        <a:srgbClr val="53585F"/>
                      </a:solidFill>
                      <a:prstDash val="solid"/>
                    </a:lnB>
                    <a:solidFill>
                      <a:srgbClr val="CEE1F3"/>
                    </a:solidFill>
                  </a:tcPr>
                </a:tc>
                <a:extLst>
                  <a:ext uri="{0D108BD9-81ED-4DB2-BD59-A6C34878D82A}">
                    <a16:rowId xmlns:a16="http://schemas.microsoft.com/office/drawing/2014/main" val="10000"/>
                  </a:ext>
                </a:extLst>
              </a:tr>
              <a:tr h="616674">
                <a:tc>
                  <a:txBody>
                    <a:bodyPr/>
                    <a:lstStyle/>
                    <a:p>
                      <a:pPr marL="38100">
                        <a:lnSpc>
                          <a:spcPct val="100000"/>
                        </a:lnSpc>
                        <a:spcBef>
                          <a:spcPts val="505"/>
                        </a:spcBef>
                      </a:pPr>
                      <a:r>
                        <a:rPr sz="3000" spc="-5" dirty="0">
                          <a:latin typeface="Times New Roman"/>
                          <a:cs typeface="Times New Roman"/>
                        </a:rPr>
                        <a:t>Security</a:t>
                      </a:r>
                      <a:endParaRPr sz="3000">
                        <a:latin typeface="Times New Roman"/>
                        <a:cs typeface="Times New Roman"/>
                      </a:endParaRPr>
                    </a:p>
                  </a:txBody>
                  <a:tcPr marL="0" marR="0" marT="64135" marB="0">
                    <a:lnL w="19050">
                      <a:solidFill>
                        <a:srgbClr val="53585F"/>
                      </a:solidFill>
                      <a:prstDash val="solid"/>
                    </a:lnL>
                    <a:lnR w="19050">
                      <a:solidFill>
                        <a:srgbClr val="53585F"/>
                      </a:solidFill>
                      <a:prstDash val="solid"/>
                    </a:lnR>
                    <a:lnT w="19050">
                      <a:solidFill>
                        <a:srgbClr val="53585F"/>
                      </a:solidFill>
                      <a:prstDash val="solid"/>
                    </a:lnT>
                    <a:lnB w="19050">
                      <a:solidFill>
                        <a:srgbClr val="53585F"/>
                      </a:solidFill>
                      <a:prstDash val="solid"/>
                    </a:lnB>
                    <a:solidFill>
                      <a:srgbClr val="E3E4E7"/>
                    </a:solidFill>
                  </a:tcPr>
                </a:tc>
                <a:tc>
                  <a:txBody>
                    <a:bodyPr/>
                    <a:lstStyle/>
                    <a:p>
                      <a:pPr>
                        <a:lnSpc>
                          <a:spcPct val="100000"/>
                        </a:lnSpc>
                      </a:pPr>
                      <a:r>
                        <a:rPr lang="ja-JP" altLang="en-US" sz="3200" dirty="0">
                          <a:latin typeface="Times New Roman"/>
                          <a:cs typeface="Times New Roman"/>
                        </a:rPr>
                        <a:t>セキュリティ</a:t>
                      </a:r>
                      <a:endParaRPr sz="3200" dirty="0">
                        <a:latin typeface="Times New Roman"/>
                        <a:cs typeface="Times New Roman"/>
                      </a:endParaRPr>
                    </a:p>
                  </a:txBody>
                  <a:tcPr marL="0" marR="0" marT="0" marB="0">
                    <a:lnL w="19050">
                      <a:solidFill>
                        <a:srgbClr val="53585F"/>
                      </a:solidFill>
                      <a:prstDash val="solid"/>
                    </a:lnL>
                    <a:lnR w="19050">
                      <a:solidFill>
                        <a:srgbClr val="53585F"/>
                      </a:solidFill>
                      <a:prstDash val="solid"/>
                    </a:lnR>
                    <a:lnT w="19050">
                      <a:solidFill>
                        <a:srgbClr val="53585F"/>
                      </a:solidFill>
                      <a:prstDash val="solid"/>
                    </a:lnT>
                    <a:lnB w="19050">
                      <a:solidFill>
                        <a:srgbClr val="53585F"/>
                      </a:solidFill>
                      <a:prstDash val="solid"/>
                    </a:lnB>
                    <a:solidFill>
                      <a:srgbClr val="E3E4E7"/>
                    </a:solidFill>
                  </a:tcPr>
                </a:tc>
                <a:extLst>
                  <a:ext uri="{0D108BD9-81ED-4DB2-BD59-A6C34878D82A}">
                    <a16:rowId xmlns:a16="http://schemas.microsoft.com/office/drawing/2014/main" val="10001"/>
                  </a:ext>
                </a:extLst>
              </a:tr>
              <a:tr h="519649">
                <a:tc>
                  <a:txBody>
                    <a:bodyPr/>
                    <a:lstStyle/>
                    <a:p>
                      <a:pPr marL="38100">
                        <a:lnSpc>
                          <a:spcPct val="100000"/>
                        </a:lnSpc>
                        <a:spcBef>
                          <a:spcPts val="125"/>
                        </a:spcBef>
                      </a:pPr>
                      <a:r>
                        <a:rPr sz="3000" spc="-5" dirty="0">
                          <a:latin typeface="Times New Roman"/>
                          <a:cs typeface="Times New Roman"/>
                        </a:rPr>
                        <a:t>Address</a:t>
                      </a:r>
                      <a:endParaRPr sz="3000" dirty="0">
                        <a:latin typeface="Times New Roman"/>
                        <a:cs typeface="Times New Roman"/>
                      </a:endParaRPr>
                    </a:p>
                  </a:txBody>
                  <a:tcPr marL="0" marR="0" marT="15875" marB="0">
                    <a:lnL w="19050">
                      <a:solidFill>
                        <a:srgbClr val="53585F"/>
                      </a:solidFill>
                      <a:prstDash val="solid"/>
                    </a:lnL>
                    <a:lnR w="19050">
                      <a:solidFill>
                        <a:srgbClr val="53585F"/>
                      </a:solidFill>
                      <a:prstDash val="solid"/>
                    </a:lnR>
                    <a:lnT w="19050">
                      <a:solidFill>
                        <a:srgbClr val="53585F"/>
                      </a:solidFill>
                      <a:prstDash val="solid"/>
                    </a:lnT>
                    <a:lnB w="19050">
                      <a:solidFill>
                        <a:srgbClr val="53585F"/>
                      </a:solidFill>
                      <a:prstDash val="solid"/>
                    </a:lnB>
                  </a:tcPr>
                </a:tc>
                <a:tc>
                  <a:txBody>
                    <a:bodyPr/>
                    <a:lstStyle/>
                    <a:p>
                      <a:pPr>
                        <a:lnSpc>
                          <a:spcPct val="100000"/>
                        </a:lnSpc>
                      </a:pPr>
                      <a:r>
                        <a:rPr lang="ja-JP" altLang="en-US" sz="3200" dirty="0">
                          <a:latin typeface="Times New Roman"/>
                          <a:cs typeface="Times New Roman"/>
                        </a:rPr>
                        <a:t>アドレス</a:t>
                      </a:r>
                      <a:endParaRPr sz="3200" dirty="0">
                        <a:latin typeface="Times New Roman"/>
                        <a:cs typeface="Times New Roman"/>
                      </a:endParaRPr>
                    </a:p>
                  </a:txBody>
                  <a:tcPr marL="0" marR="0" marT="0" marB="0">
                    <a:lnL w="19050">
                      <a:solidFill>
                        <a:srgbClr val="53585F"/>
                      </a:solidFill>
                      <a:prstDash val="solid"/>
                    </a:lnL>
                    <a:lnR w="19050">
                      <a:solidFill>
                        <a:srgbClr val="53585F"/>
                      </a:solidFill>
                      <a:prstDash val="solid"/>
                    </a:lnR>
                    <a:lnT w="19050">
                      <a:solidFill>
                        <a:srgbClr val="53585F"/>
                      </a:solidFill>
                      <a:prstDash val="solid"/>
                    </a:lnT>
                    <a:lnB w="19050">
                      <a:solidFill>
                        <a:srgbClr val="53585F"/>
                      </a:solidFill>
                      <a:prstDash val="solid"/>
                    </a:lnB>
                  </a:tcPr>
                </a:tc>
                <a:extLst>
                  <a:ext uri="{0D108BD9-81ED-4DB2-BD59-A6C34878D82A}">
                    <a16:rowId xmlns:a16="http://schemas.microsoft.com/office/drawing/2014/main" val="10002"/>
                  </a:ext>
                </a:extLst>
              </a:tr>
              <a:tr h="529449">
                <a:tc>
                  <a:txBody>
                    <a:bodyPr/>
                    <a:lstStyle/>
                    <a:p>
                      <a:pPr marL="38100">
                        <a:lnSpc>
                          <a:spcPct val="100000"/>
                        </a:lnSpc>
                        <a:spcBef>
                          <a:spcPts val="165"/>
                        </a:spcBef>
                      </a:pPr>
                      <a:r>
                        <a:rPr sz="3000" spc="-5" dirty="0">
                          <a:latin typeface="Times New Roman"/>
                          <a:cs typeface="Times New Roman"/>
                        </a:rPr>
                        <a:t>Data</a:t>
                      </a:r>
                      <a:endParaRPr sz="3000">
                        <a:latin typeface="Times New Roman"/>
                        <a:cs typeface="Times New Roman"/>
                      </a:endParaRPr>
                    </a:p>
                  </a:txBody>
                  <a:tcPr marL="0" marR="0" marT="20955" marB="0">
                    <a:lnL w="19050">
                      <a:solidFill>
                        <a:srgbClr val="53585F"/>
                      </a:solidFill>
                      <a:prstDash val="solid"/>
                    </a:lnL>
                    <a:lnR w="19050">
                      <a:solidFill>
                        <a:srgbClr val="53585F"/>
                      </a:solidFill>
                      <a:prstDash val="solid"/>
                    </a:lnR>
                    <a:lnT w="19050">
                      <a:solidFill>
                        <a:srgbClr val="53585F"/>
                      </a:solidFill>
                      <a:prstDash val="solid"/>
                    </a:lnT>
                    <a:lnB w="19050">
                      <a:solidFill>
                        <a:srgbClr val="53585F"/>
                      </a:solidFill>
                      <a:prstDash val="solid"/>
                    </a:lnB>
                    <a:solidFill>
                      <a:srgbClr val="E3E4E7"/>
                    </a:solidFill>
                  </a:tcPr>
                </a:tc>
                <a:tc>
                  <a:txBody>
                    <a:bodyPr/>
                    <a:lstStyle/>
                    <a:p>
                      <a:pPr>
                        <a:lnSpc>
                          <a:spcPct val="100000"/>
                        </a:lnSpc>
                      </a:pPr>
                      <a:r>
                        <a:rPr lang="ja-JP" altLang="en-US" sz="3200" dirty="0">
                          <a:latin typeface="Times New Roman"/>
                          <a:cs typeface="Times New Roman"/>
                        </a:rPr>
                        <a:t>データ</a:t>
                      </a:r>
                      <a:endParaRPr sz="3200" dirty="0">
                        <a:latin typeface="Times New Roman"/>
                        <a:cs typeface="Times New Roman"/>
                      </a:endParaRPr>
                    </a:p>
                  </a:txBody>
                  <a:tcPr marL="0" marR="0" marT="0" marB="0">
                    <a:lnL w="19050">
                      <a:solidFill>
                        <a:srgbClr val="53585F"/>
                      </a:solidFill>
                      <a:prstDash val="solid"/>
                    </a:lnL>
                    <a:lnR w="19050">
                      <a:solidFill>
                        <a:srgbClr val="53585F"/>
                      </a:solidFill>
                      <a:prstDash val="solid"/>
                    </a:lnR>
                    <a:lnT w="19050">
                      <a:solidFill>
                        <a:srgbClr val="53585F"/>
                      </a:solidFill>
                      <a:prstDash val="solid"/>
                    </a:lnT>
                    <a:lnB w="19050">
                      <a:solidFill>
                        <a:srgbClr val="53585F"/>
                      </a:solidFill>
                      <a:prstDash val="solid"/>
                    </a:lnB>
                    <a:solidFill>
                      <a:srgbClr val="E3E4E7"/>
                    </a:solidFill>
                  </a:tcPr>
                </a:tc>
                <a:extLst>
                  <a:ext uri="{0D108BD9-81ED-4DB2-BD59-A6C34878D82A}">
                    <a16:rowId xmlns:a16="http://schemas.microsoft.com/office/drawing/2014/main" val="10003"/>
                  </a:ext>
                </a:extLst>
              </a:tr>
              <a:tr h="529449">
                <a:tc>
                  <a:txBody>
                    <a:bodyPr/>
                    <a:lstStyle/>
                    <a:p>
                      <a:pPr marL="38100">
                        <a:lnSpc>
                          <a:spcPct val="100000"/>
                        </a:lnSpc>
                        <a:spcBef>
                          <a:spcPts val="165"/>
                        </a:spcBef>
                      </a:pPr>
                      <a:r>
                        <a:rPr sz="3000" spc="-40" dirty="0">
                          <a:latin typeface="Times New Roman"/>
                          <a:cs typeface="Times New Roman"/>
                        </a:rPr>
                        <a:t>Website</a:t>
                      </a:r>
                      <a:endParaRPr sz="3000">
                        <a:latin typeface="Times New Roman"/>
                        <a:cs typeface="Times New Roman"/>
                      </a:endParaRPr>
                    </a:p>
                  </a:txBody>
                  <a:tcPr marL="0" marR="0" marT="20955" marB="0">
                    <a:lnL w="19050">
                      <a:solidFill>
                        <a:srgbClr val="53585F"/>
                      </a:solidFill>
                      <a:prstDash val="solid"/>
                    </a:lnL>
                    <a:lnR w="19050">
                      <a:solidFill>
                        <a:srgbClr val="53585F"/>
                      </a:solidFill>
                      <a:prstDash val="solid"/>
                    </a:lnR>
                    <a:lnT w="19050">
                      <a:solidFill>
                        <a:srgbClr val="53585F"/>
                      </a:solidFill>
                      <a:prstDash val="solid"/>
                    </a:lnT>
                    <a:lnB w="19050">
                      <a:solidFill>
                        <a:srgbClr val="53585F"/>
                      </a:solidFill>
                      <a:prstDash val="solid"/>
                    </a:lnB>
                  </a:tcPr>
                </a:tc>
                <a:tc>
                  <a:txBody>
                    <a:bodyPr/>
                    <a:lstStyle/>
                    <a:p>
                      <a:pPr>
                        <a:lnSpc>
                          <a:spcPct val="100000"/>
                        </a:lnSpc>
                      </a:pPr>
                      <a:r>
                        <a:rPr lang="ja-JP" altLang="en-US" sz="3200" dirty="0">
                          <a:latin typeface="Times New Roman"/>
                          <a:cs typeface="Times New Roman"/>
                        </a:rPr>
                        <a:t>ウェブサイト</a:t>
                      </a:r>
                      <a:endParaRPr sz="3200" dirty="0">
                        <a:latin typeface="Times New Roman"/>
                        <a:cs typeface="Times New Roman"/>
                      </a:endParaRPr>
                    </a:p>
                  </a:txBody>
                  <a:tcPr marL="0" marR="0" marT="0" marB="0">
                    <a:lnL w="19050">
                      <a:solidFill>
                        <a:srgbClr val="53585F"/>
                      </a:solidFill>
                      <a:prstDash val="solid"/>
                    </a:lnL>
                    <a:lnR w="19050">
                      <a:solidFill>
                        <a:srgbClr val="53585F"/>
                      </a:solidFill>
                      <a:prstDash val="solid"/>
                    </a:lnR>
                    <a:lnT w="19050">
                      <a:solidFill>
                        <a:srgbClr val="53585F"/>
                      </a:solidFill>
                      <a:prstDash val="solid"/>
                    </a:lnT>
                    <a:lnB w="19050">
                      <a:solidFill>
                        <a:srgbClr val="53585F"/>
                      </a:solidFill>
                      <a:prstDash val="solid"/>
                    </a:lnB>
                  </a:tcPr>
                </a:tc>
                <a:extLst>
                  <a:ext uri="{0D108BD9-81ED-4DB2-BD59-A6C34878D82A}">
                    <a16:rowId xmlns:a16="http://schemas.microsoft.com/office/drawing/2014/main" val="10004"/>
                  </a:ext>
                </a:extLst>
              </a:tr>
              <a:tr h="529449">
                <a:tc>
                  <a:txBody>
                    <a:bodyPr/>
                    <a:lstStyle/>
                    <a:p>
                      <a:pPr marL="38100">
                        <a:lnSpc>
                          <a:spcPct val="100000"/>
                        </a:lnSpc>
                        <a:spcBef>
                          <a:spcPts val="165"/>
                        </a:spcBef>
                      </a:pPr>
                      <a:r>
                        <a:rPr sz="3000" spc="-5" dirty="0">
                          <a:latin typeface="Times New Roman"/>
                          <a:cs typeface="Times New Roman"/>
                        </a:rPr>
                        <a:t>Login</a:t>
                      </a:r>
                      <a:endParaRPr sz="3000">
                        <a:latin typeface="Times New Roman"/>
                        <a:cs typeface="Times New Roman"/>
                      </a:endParaRPr>
                    </a:p>
                  </a:txBody>
                  <a:tcPr marL="0" marR="0" marT="20955" marB="0">
                    <a:lnL w="19050">
                      <a:solidFill>
                        <a:srgbClr val="53585F"/>
                      </a:solidFill>
                      <a:prstDash val="solid"/>
                    </a:lnL>
                    <a:lnR w="19050">
                      <a:solidFill>
                        <a:srgbClr val="53585F"/>
                      </a:solidFill>
                      <a:prstDash val="solid"/>
                    </a:lnR>
                    <a:lnT w="19050">
                      <a:solidFill>
                        <a:srgbClr val="53585F"/>
                      </a:solidFill>
                      <a:prstDash val="solid"/>
                    </a:lnT>
                    <a:lnB w="19050">
                      <a:solidFill>
                        <a:srgbClr val="53585F"/>
                      </a:solidFill>
                      <a:prstDash val="solid"/>
                    </a:lnB>
                    <a:solidFill>
                      <a:srgbClr val="E3E4E7"/>
                    </a:solidFill>
                  </a:tcPr>
                </a:tc>
                <a:tc>
                  <a:txBody>
                    <a:bodyPr/>
                    <a:lstStyle/>
                    <a:p>
                      <a:pPr>
                        <a:lnSpc>
                          <a:spcPct val="100000"/>
                        </a:lnSpc>
                      </a:pPr>
                      <a:endParaRPr sz="3200">
                        <a:latin typeface="Times New Roman"/>
                        <a:cs typeface="Times New Roman"/>
                      </a:endParaRPr>
                    </a:p>
                  </a:txBody>
                  <a:tcPr marL="0" marR="0" marT="0" marB="0">
                    <a:lnL w="19050">
                      <a:solidFill>
                        <a:srgbClr val="53585F"/>
                      </a:solidFill>
                      <a:prstDash val="solid"/>
                    </a:lnL>
                    <a:lnR w="19050">
                      <a:solidFill>
                        <a:srgbClr val="53585F"/>
                      </a:solidFill>
                      <a:prstDash val="solid"/>
                    </a:lnR>
                    <a:lnT w="19050">
                      <a:solidFill>
                        <a:srgbClr val="53585F"/>
                      </a:solidFill>
                      <a:prstDash val="solid"/>
                    </a:lnT>
                    <a:lnB w="19050">
                      <a:solidFill>
                        <a:srgbClr val="53585F"/>
                      </a:solidFill>
                      <a:prstDash val="solid"/>
                    </a:lnB>
                    <a:solidFill>
                      <a:srgbClr val="E3E4E7"/>
                    </a:solidFill>
                  </a:tcPr>
                </a:tc>
                <a:extLst>
                  <a:ext uri="{0D108BD9-81ED-4DB2-BD59-A6C34878D82A}">
                    <a16:rowId xmlns:a16="http://schemas.microsoft.com/office/drawing/2014/main" val="10005"/>
                  </a:ext>
                </a:extLst>
              </a:tr>
              <a:tr h="529449">
                <a:tc>
                  <a:txBody>
                    <a:bodyPr/>
                    <a:lstStyle/>
                    <a:p>
                      <a:pPr marL="38100">
                        <a:lnSpc>
                          <a:spcPct val="100000"/>
                        </a:lnSpc>
                        <a:spcBef>
                          <a:spcPts val="165"/>
                        </a:spcBef>
                      </a:pPr>
                      <a:r>
                        <a:rPr sz="3000" spc="-5" dirty="0">
                          <a:latin typeface="Times New Roman"/>
                          <a:cs typeface="Times New Roman"/>
                        </a:rPr>
                        <a:t>Password</a:t>
                      </a:r>
                      <a:endParaRPr sz="3000">
                        <a:latin typeface="Times New Roman"/>
                        <a:cs typeface="Times New Roman"/>
                      </a:endParaRPr>
                    </a:p>
                  </a:txBody>
                  <a:tcPr marL="0" marR="0" marT="20955" marB="0">
                    <a:lnL w="19050">
                      <a:solidFill>
                        <a:srgbClr val="53585F"/>
                      </a:solidFill>
                      <a:prstDash val="solid"/>
                    </a:lnL>
                    <a:lnR w="19050">
                      <a:solidFill>
                        <a:srgbClr val="53585F"/>
                      </a:solidFill>
                      <a:prstDash val="solid"/>
                    </a:lnR>
                    <a:lnT w="19050">
                      <a:solidFill>
                        <a:srgbClr val="53585F"/>
                      </a:solidFill>
                      <a:prstDash val="solid"/>
                    </a:lnT>
                    <a:lnB w="19050">
                      <a:solidFill>
                        <a:srgbClr val="53585F"/>
                      </a:solidFill>
                      <a:prstDash val="solid"/>
                    </a:lnB>
                  </a:tcPr>
                </a:tc>
                <a:tc>
                  <a:txBody>
                    <a:bodyPr/>
                    <a:lstStyle/>
                    <a:p>
                      <a:pPr>
                        <a:lnSpc>
                          <a:spcPct val="100000"/>
                        </a:lnSpc>
                      </a:pPr>
                      <a:endParaRPr sz="3200">
                        <a:latin typeface="Times New Roman"/>
                        <a:cs typeface="Times New Roman"/>
                      </a:endParaRPr>
                    </a:p>
                  </a:txBody>
                  <a:tcPr marL="0" marR="0" marT="0" marB="0">
                    <a:lnL w="19050">
                      <a:solidFill>
                        <a:srgbClr val="53585F"/>
                      </a:solidFill>
                      <a:prstDash val="solid"/>
                    </a:lnL>
                    <a:lnR w="19050">
                      <a:solidFill>
                        <a:srgbClr val="53585F"/>
                      </a:solidFill>
                      <a:prstDash val="solid"/>
                    </a:lnR>
                    <a:lnT w="19050">
                      <a:solidFill>
                        <a:srgbClr val="53585F"/>
                      </a:solidFill>
                      <a:prstDash val="solid"/>
                    </a:lnT>
                    <a:lnB w="19050">
                      <a:solidFill>
                        <a:srgbClr val="53585F"/>
                      </a:solidFill>
                      <a:prstDash val="solid"/>
                    </a:lnB>
                  </a:tcPr>
                </a:tc>
                <a:extLst>
                  <a:ext uri="{0D108BD9-81ED-4DB2-BD59-A6C34878D82A}">
                    <a16:rowId xmlns:a16="http://schemas.microsoft.com/office/drawing/2014/main" val="10006"/>
                  </a:ext>
                </a:extLst>
              </a:tr>
              <a:tr h="529449">
                <a:tc>
                  <a:txBody>
                    <a:bodyPr/>
                    <a:lstStyle/>
                    <a:p>
                      <a:pPr marL="38100">
                        <a:lnSpc>
                          <a:spcPct val="100000"/>
                        </a:lnSpc>
                        <a:spcBef>
                          <a:spcPts val="165"/>
                        </a:spcBef>
                      </a:pPr>
                      <a:r>
                        <a:rPr sz="3000" dirty="0">
                          <a:latin typeface="Times New Roman"/>
                          <a:cs typeface="Times New Roman"/>
                        </a:rPr>
                        <a:t>Internet</a:t>
                      </a:r>
                      <a:r>
                        <a:rPr sz="3000" spc="-45" dirty="0">
                          <a:latin typeface="Times New Roman"/>
                          <a:cs typeface="Times New Roman"/>
                        </a:rPr>
                        <a:t> </a:t>
                      </a:r>
                      <a:r>
                        <a:rPr sz="3000" spc="-5" dirty="0">
                          <a:latin typeface="Times New Roman"/>
                          <a:cs typeface="Times New Roman"/>
                        </a:rPr>
                        <a:t>Shopping</a:t>
                      </a:r>
                      <a:endParaRPr sz="3000">
                        <a:latin typeface="Times New Roman"/>
                        <a:cs typeface="Times New Roman"/>
                      </a:endParaRPr>
                    </a:p>
                  </a:txBody>
                  <a:tcPr marL="0" marR="0" marT="20955" marB="0">
                    <a:lnL w="19050">
                      <a:solidFill>
                        <a:srgbClr val="53585F"/>
                      </a:solidFill>
                      <a:prstDash val="solid"/>
                    </a:lnL>
                    <a:lnR w="19050">
                      <a:solidFill>
                        <a:srgbClr val="53585F"/>
                      </a:solidFill>
                      <a:prstDash val="solid"/>
                    </a:lnR>
                    <a:lnT w="19050">
                      <a:solidFill>
                        <a:srgbClr val="53585F"/>
                      </a:solidFill>
                      <a:prstDash val="solid"/>
                    </a:lnT>
                    <a:lnB w="19050">
                      <a:solidFill>
                        <a:srgbClr val="53585F"/>
                      </a:solidFill>
                      <a:prstDash val="solid"/>
                    </a:lnB>
                    <a:solidFill>
                      <a:srgbClr val="E3E4E7"/>
                    </a:solidFill>
                  </a:tcPr>
                </a:tc>
                <a:tc>
                  <a:txBody>
                    <a:bodyPr/>
                    <a:lstStyle/>
                    <a:p>
                      <a:pPr>
                        <a:lnSpc>
                          <a:spcPct val="100000"/>
                        </a:lnSpc>
                      </a:pPr>
                      <a:endParaRPr sz="3200">
                        <a:latin typeface="Times New Roman"/>
                        <a:cs typeface="Times New Roman"/>
                      </a:endParaRPr>
                    </a:p>
                  </a:txBody>
                  <a:tcPr marL="0" marR="0" marT="0" marB="0">
                    <a:lnL w="19050">
                      <a:solidFill>
                        <a:srgbClr val="53585F"/>
                      </a:solidFill>
                      <a:prstDash val="solid"/>
                    </a:lnL>
                    <a:lnR w="19050">
                      <a:solidFill>
                        <a:srgbClr val="53585F"/>
                      </a:solidFill>
                      <a:prstDash val="solid"/>
                    </a:lnR>
                    <a:lnT w="19050">
                      <a:solidFill>
                        <a:srgbClr val="53585F"/>
                      </a:solidFill>
                      <a:prstDash val="solid"/>
                    </a:lnT>
                    <a:lnB w="19050">
                      <a:solidFill>
                        <a:srgbClr val="53585F"/>
                      </a:solidFill>
                      <a:prstDash val="solid"/>
                    </a:lnB>
                    <a:solidFill>
                      <a:srgbClr val="E3E4E7"/>
                    </a:solidFill>
                  </a:tcPr>
                </a:tc>
                <a:extLst>
                  <a:ext uri="{0D108BD9-81ED-4DB2-BD59-A6C34878D82A}">
                    <a16:rowId xmlns:a16="http://schemas.microsoft.com/office/drawing/2014/main" val="10007"/>
                  </a:ext>
                </a:extLst>
              </a:tr>
              <a:tr h="529449">
                <a:tc>
                  <a:txBody>
                    <a:bodyPr/>
                    <a:lstStyle/>
                    <a:p>
                      <a:pPr marL="38100">
                        <a:lnSpc>
                          <a:spcPct val="100000"/>
                        </a:lnSpc>
                        <a:spcBef>
                          <a:spcPts val="165"/>
                        </a:spcBef>
                      </a:pPr>
                      <a:r>
                        <a:rPr sz="3000" spc="-10" dirty="0">
                          <a:latin typeface="Times New Roman"/>
                          <a:cs typeface="Times New Roman"/>
                        </a:rPr>
                        <a:t>Credit</a:t>
                      </a:r>
                      <a:r>
                        <a:rPr sz="3000" spc="-50" dirty="0">
                          <a:latin typeface="Times New Roman"/>
                          <a:cs typeface="Times New Roman"/>
                        </a:rPr>
                        <a:t> </a:t>
                      </a:r>
                      <a:r>
                        <a:rPr sz="3000" spc="-5" dirty="0">
                          <a:latin typeface="Times New Roman"/>
                          <a:cs typeface="Times New Roman"/>
                        </a:rPr>
                        <a:t>card</a:t>
                      </a:r>
                      <a:endParaRPr sz="3000">
                        <a:latin typeface="Times New Roman"/>
                        <a:cs typeface="Times New Roman"/>
                      </a:endParaRPr>
                    </a:p>
                  </a:txBody>
                  <a:tcPr marL="0" marR="0" marT="20955" marB="0">
                    <a:lnL w="19050">
                      <a:solidFill>
                        <a:srgbClr val="53585F"/>
                      </a:solidFill>
                      <a:prstDash val="solid"/>
                    </a:lnL>
                    <a:lnR w="19050">
                      <a:solidFill>
                        <a:srgbClr val="53585F"/>
                      </a:solidFill>
                      <a:prstDash val="solid"/>
                    </a:lnR>
                    <a:lnT w="19050">
                      <a:solidFill>
                        <a:srgbClr val="53585F"/>
                      </a:solidFill>
                      <a:prstDash val="solid"/>
                    </a:lnT>
                    <a:lnB w="19050">
                      <a:solidFill>
                        <a:srgbClr val="53585F"/>
                      </a:solidFill>
                      <a:prstDash val="solid"/>
                    </a:lnB>
                  </a:tcPr>
                </a:tc>
                <a:tc>
                  <a:txBody>
                    <a:bodyPr/>
                    <a:lstStyle/>
                    <a:p>
                      <a:pPr>
                        <a:lnSpc>
                          <a:spcPct val="100000"/>
                        </a:lnSpc>
                      </a:pPr>
                      <a:endParaRPr sz="3200">
                        <a:latin typeface="Times New Roman"/>
                        <a:cs typeface="Times New Roman"/>
                      </a:endParaRPr>
                    </a:p>
                  </a:txBody>
                  <a:tcPr marL="0" marR="0" marT="0" marB="0">
                    <a:lnL w="19050">
                      <a:solidFill>
                        <a:srgbClr val="53585F"/>
                      </a:solidFill>
                      <a:prstDash val="solid"/>
                    </a:lnL>
                    <a:lnR w="19050">
                      <a:solidFill>
                        <a:srgbClr val="53585F"/>
                      </a:solidFill>
                      <a:prstDash val="solid"/>
                    </a:lnR>
                    <a:lnT w="19050">
                      <a:solidFill>
                        <a:srgbClr val="53585F"/>
                      </a:solidFill>
                      <a:prstDash val="solid"/>
                    </a:lnT>
                    <a:lnB w="19050">
                      <a:solidFill>
                        <a:srgbClr val="53585F"/>
                      </a:solidFill>
                      <a:prstDash val="solid"/>
                    </a:lnB>
                  </a:tcPr>
                </a:tc>
                <a:extLst>
                  <a:ext uri="{0D108BD9-81ED-4DB2-BD59-A6C34878D82A}">
                    <a16:rowId xmlns:a16="http://schemas.microsoft.com/office/drawing/2014/main" val="10008"/>
                  </a:ext>
                </a:extLst>
              </a:tr>
              <a:tr h="529449">
                <a:tc>
                  <a:txBody>
                    <a:bodyPr/>
                    <a:lstStyle/>
                    <a:p>
                      <a:pPr marL="38100">
                        <a:lnSpc>
                          <a:spcPct val="100000"/>
                        </a:lnSpc>
                        <a:spcBef>
                          <a:spcPts val="165"/>
                        </a:spcBef>
                      </a:pPr>
                      <a:r>
                        <a:rPr sz="3000" spc="-5" dirty="0">
                          <a:latin typeface="Times New Roman"/>
                          <a:cs typeface="Times New Roman"/>
                        </a:rPr>
                        <a:t>Access</a:t>
                      </a:r>
                      <a:endParaRPr sz="3000">
                        <a:latin typeface="Times New Roman"/>
                        <a:cs typeface="Times New Roman"/>
                      </a:endParaRPr>
                    </a:p>
                  </a:txBody>
                  <a:tcPr marL="0" marR="0" marT="20955" marB="0">
                    <a:lnL w="19050">
                      <a:solidFill>
                        <a:srgbClr val="53585F"/>
                      </a:solidFill>
                      <a:prstDash val="solid"/>
                    </a:lnL>
                    <a:lnR w="19050">
                      <a:solidFill>
                        <a:srgbClr val="53585F"/>
                      </a:solidFill>
                      <a:prstDash val="solid"/>
                    </a:lnR>
                    <a:lnT w="19050">
                      <a:solidFill>
                        <a:srgbClr val="53585F"/>
                      </a:solidFill>
                      <a:prstDash val="solid"/>
                    </a:lnT>
                    <a:lnB w="19050">
                      <a:solidFill>
                        <a:srgbClr val="53585F"/>
                      </a:solidFill>
                      <a:prstDash val="solid"/>
                    </a:lnB>
                    <a:solidFill>
                      <a:srgbClr val="E3E4E7"/>
                    </a:solidFill>
                  </a:tcPr>
                </a:tc>
                <a:tc>
                  <a:txBody>
                    <a:bodyPr/>
                    <a:lstStyle/>
                    <a:p>
                      <a:pPr>
                        <a:lnSpc>
                          <a:spcPct val="100000"/>
                        </a:lnSpc>
                      </a:pPr>
                      <a:endParaRPr sz="3200">
                        <a:latin typeface="Times New Roman"/>
                        <a:cs typeface="Times New Roman"/>
                      </a:endParaRPr>
                    </a:p>
                  </a:txBody>
                  <a:tcPr marL="0" marR="0" marT="0" marB="0">
                    <a:lnL w="19050">
                      <a:solidFill>
                        <a:srgbClr val="53585F"/>
                      </a:solidFill>
                      <a:prstDash val="solid"/>
                    </a:lnL>
                    <a:lnR w="19050">
                      <a:solidFill>
                        <a:srgbClr val="53585F"/>
                      </a:solidFill>
                      <a:prstDash val="solid"/>
                    </a:lnR>
                    <a:lnT w="19050">
                      <a:solidFill>
                        <a:srgbClr val="53585F"/>
                      </a:solidFill>
                      <a:prstDash val="solid"/>
                    </a:lnT>
                    <a:lnB w="19050">
                      <a:solidFill>
                        <a:srgbClr val="53585F"/>
                      </a:solidFill>
                      <a:prstDash val="solid"/>
                    </a:lnB>
                    <a:solidFill>
                      <a:srgbClr val="E3E4E7"/>
                    </a:solidFill>
                  </a:tcPr>
                </a:tc>
                <a:extLst>
                  <a:ext uri="{0D108BD9-81ED-4DB2-BD59-A6C34878D82A}">
                    <a16:rowId xmlns:a16="http://schemas.microsoft.com/office/drawing/2014/main" val="10009"/>
                  </a:ext>
                </a:extLst>
              </a:tr>
              <a:tr h="529449">
                <a:tc>
                  <a:txBody>
                    <a:bodyPr/>
                    <a:lstStyle/>
                    <a:p>
                      <a:pPr marL="38100">
                        <a:lnSpc>
                          <a:spcPct val="100000"/>
                        </a:lnSpc>
                        <a:spcBef>
                          <a:spcPts val="165"/>
                        </a:spcBef>
                      </a:pPr>
                      <a:r>
                        <a:rPr sz="3000" spc="-5" dirty="0">
                          <a:latin typeface="Times New Roman"/>
                          <a:cs typeface="Times New Roman"/>
                        </a:rPr>
                        <a:t>Digital</a:t>
                      </a:r>
                      <a:endParaRPr sz="3000">
                        <a:latin typeface="Times New Roman"/>
                        <a:cs typeface="Times New Roman"/>
                      </a:endParaRPr>
                    </a:p>
                  </a:txBody>
                  <a:tcPr marL="0" marR="0" marT="20955" marB="0">
                    <a:lnL w="19050">
                      <a:solidFill>
                        <a:srgbClr val="53585F"/>
                      </a:solidFill>
                      <a:prstDash val="solid"/>
                    </a:lnL>
                    <a:lnR w="19050">
                      <a:solidFill>
                        <a:srgbClr val="53585F"/>
                      </a:solidFill>
                      <a:prstDash val="solid"/>
                    </a:lnR>
                    <a:lnT w="19050">
                      <a:solidFill>
                        <a:srgbClr val="53585F"/>
                      </a:solidFill>
                      <a:prstDash val="solid"/>
                    </a:lnT>
                    <a:lnB w="19050">
                      <a:solidFill>
                        <a:srgbClr val="53585F"/>
                      </a:solidFill>
                      <a:prstDash val="solid"/>
                    </a:lnB>
                  </a:tcPr>
                </a:tc>
                <a:tc>
                  <a:txBody>
                    <a:bodyPr/>
                    <a:lstStyle/>
                    <a:p>
                      <a:pPr>
                        <a:lnSpc>
                          <a:spcPct val="100000"/>
                        </a:lnSpc>
                      </a:pPr>
                      <a:endParaRPr sz="3200">
                        <a:latin typeface="Times New Roman"/>
                        <a:cs typeface="Times New Roman"/>
                      </a:endParaRPr>
                    </a:p>
                  </a:txBody>
                  <a:tcPr marL="0" marR="0" marT="0" marB="0">
                    <a:lnL w="19050">
                      <a:solidFill>
                        <a:srgbClr val="53585F"/>
                      </a:solidFill>
                      <a:prstDash val="solid"/>
                    </a:lnL>
                    <a:lnR w="19050">
                      <a:solidFill>
                        <a:srgbClr val="53585F"/>
                      </a:solidFill>
                      <a:prstDash val="solid"/>
                    </a:lnR>
                    <a:lnT w="19050">
                      <a:solidFill>
                        <a:srgbClr val="53585F"/>
                      </a:solidFill>
                      <a:prstDash val="solid"/>
                    </a:lnT>
                    <a:lnB w="19050">
                      <a:solidFill>
                        <a:srgbClr val="53585F"/>
                      </a:solidFill>
                      <a:prstDash val="solid"/>
                    </a:lnB>
                  </a:tcPr>
                </a:tc>
                <a:extLst>
                  <a:ext uri="{0D108BD9-81ED-4DB2-BD59-A6C34878D82A}">
                    <a16:rowId xmlns:a16="http://schemas.microsoft.com/office/drawing/2014/main" val="10010"/>
                  </a:ext>
                </a:extLst>
              </a:tr>
              <a:tr h="529449">
                <a:tc>
                  <a:txBody>
                    <a:bodyPr/>
                    <a:lstStyle/>
                    <a:p>
                      <a:pPr marL="38100">
                        <a:lnSpc>
                          <a:spcPct val="100000"/>
                        </a:lnSpc>
                        <a:spcBef>
                          <a:spcPts val="165"/>
                        </a:spcBef>
                      </a:pPr>
                      <a:r>
                        <a:rPr sz="3000" spc="-5" dirty="0">
                          <a:latin typeface="Times New Roman"/>
                          <a:cs typeface="Times New Roman"/>
                        </a:rPr>
                        <a:t>Digital</a:t>
                      </a:r>
                      <a:r>
                        <a:rPr sz="3000" spc="-50" dirty="0">
                          <a:latin typeface="Times New Roman"/>
                          <a:cs typeface="Times New Roman"/>
                        </a:rPr>
                        <a:t> </a:t>
                      </a:r>
                      <a:r>
                        <a:rPr sz="3000" spc="-5" dirty="0">
                          <a:latin typeface="Times New Roman"/>
                          <a:cs typeface="Times New Roman"/>
                        </a:rPr>
                        <a:t>content</a:t>
                      </a:r>
                      <a:endParaRPr sz="3000">
                        <a:latin typeface="Times New Roman"/>
                        <a:cs typeface="Times New Roman"/>
                      </a:endParaRPr>
                    </a:p>
                  </a:txBody>
                  <a:tcPr marL="0" marR="0" marT="20955" marB="0">
                    <a:lnL w="19050">
                      <a:solidFill>
                        <a:srgbClr val="53585F"/>
                      </a:solidFill>
                      <a:prstDash val="solid"/>
                    </a:lnL>
                    <a:lnR w="19050">
                      <a:solidFill>
                        <a:srgbClr val="53585F"/>
                      </a:solidFill>
                      <a:prstDash val="solid"/>
                    </a:lnR>
                    <a:lnT w="19050">
                      <a:solidFill>
                        <a:srgbClr val="53585F"/>
                      </a:solidFill>
                      <a:prstDash val="solid"/>
                    </a:lnT>
                    <a:lnB w="19050">
                      <a:solidFill>
                        <a:srgbClr val="53585F"/>
                      </a:solidFill>
                      <a:prstDash val="solid"/>
                    </a:lnB>
                    <a:solidFill>
                      <a:srgbClr val="E3E4E7"/>
                    </a:solidFill>
                  </a:tcPr>
                </a:tc>
                <a:tc>
                  <a:txBody>
                    <a:bodyPr/>
                    <a:lstStyle/>
                    <a:p>
                      <a:pPr>
                        <a:lnSpc>
                          <a:spcPct val="100000"/>
                        </a:lnSpc>
                      </a:pPr>
                      <a:endParaRPr sz="3200">
                        <a:latin typeface="Times New Roman"/>
                        <a:cs typeface="Times New Roman"/>
                      </a:endParaRPr>
                    </a:p>
                  </a:txBody>
                  <a:tcPr marL="0" marR="0" marT="0" marB="0">
                    <a:lnL w="19050">
                      <a:solidFill>
                        <a:srgbClr val="53585F"/>
                      </a:solidFill>
                      <a:prstDash val="solid"/>
                    </a:lnL>
                    <a:lnR w="19050">
                      <a:solidFill>
                        <a:srgbClr val="53585F"/>
                      </a:solidFill>
                      <a:prstDash val="solid"/>
                    </a:lnR>
                    <a:lnT w="19050">
                      <a:solidFill>
                        <a:srgbClr val="53585F"/>
                      </a:solidFill>
                      <a:prstDash val="solid"/>
                    </a:lnT>
                    <a:lnB w="19050">
                      <a:solidFill>
                        <a:srgbClr val="53585F"/>
                      </a:solidFill>
                      <a:prstDash val="solid"/>
                    </a:lnB>
                    <a:solidFill>
                      <a:srgbClr val="E3E4E7"/>
                    </a:solidFill>
                  </a:tcPr>
                </a:tc>
                <a:extLst>
                  <a:ext uri="{0D108BD9-81ED-4DB2-BD59-A6C34878D82A}">
                    <a16:rowId xmlns:a16="http://schemas.microsoft.com/office/drawing/2014/main" val="10011"/>
                  </a:ext>
                </a:extLst>
              </a:tr>
              <a:tr h="529449">
                <a:tc>
                  <a:txBody>
                    <a:bodyPr/>
                    <a:lstStyle/>
                    <a:p>
                      <a:pPr marL="38100">
                        <a:lnSpc>
                          <a:spcPct val="100000"/>
                        </a:lnSpc>
                        <a:spcBef>
                          <a:spcPts val="165"/>
                        </a:spcBef>
                      </a:pPr>
                      <a:r>
                        <a:rPr sz="3000" spc="-10" dirty="0">
                          <a:latin typeface="Times New Roman"/>
                          <a:cs typeface="Times New Roman"/>
                        </a:rPr>
                        <a:t>Back</a:t>
                      </a:r>
                      <a:r>
                        <a:rPr sz="3000" spc="-50" dirty="0">
                          <a:latin typeface="Times New Roman"/>
                          <a:cs typeface="Times New Roman"/>
                        </a:rPr>
                        <a:t> </a:t>
                      </a:r>
                      <a:r>
                        <a:rPr sz="3000" dirty="0">
                          <a:latin typeface="Times New Roman"/>
                          <a:cs typeface="Times New Roman"/>
                        </a:rPr>
                        <a:t>up</a:t>
                      </a:r>
                      <a:endParaRPr sz="3000">
                        <a:latin typeface="Times New Roman"/>
                        <a:cs typeface="Times New Roman"/>
                      </a:endParaRPr>
                    </a:p>
                  </a:txBody>
                  <a:tcPr marL="0" marR="0" marT="20955" marB="0">
                    <a:lnL w="19050">
                      <a:solidFill>
                        <a:srgbClr val="53585F"/>
                      </a:solidFill>
                      <a:prstDash val="solid"/>
                    </a:lnL>
                    <a:lnR w="19050">
                      <a:solidFill>
                        <a:srgbClr val="53585F"/>
                      </a:solidFill>
                      <a:prstDash val="solid"/>
                    </a:lnR>
                    <a:lnT w="19050">
                      <a:solidFill>
                        <a:srgbClr val="53585F"/>
                      </a:solidFill>
                      <a:prstDash val="solid"/>
                    </a:lnT>
                    <a:lnB w="19050">
                      <a:solidFill>
                        <a:srgbClr val="53585F"/>
                      </a:solidFill>
                      <a:prstDash val="solid"/>
                    </a:lnB>
                  </a:tcPr>
                </a:tc>
                <a:tc>
                  <a:txBody>
                    <a:bodyPr/>
                    <a:lstStyle/>
                    <a:p>
                      <a:pPr>
                        <a:lnSpc>
                          <a:spcPct val="100000"/>
                        </a:lnSpc>
                      </a:pPr>
                      <a:endParaRPr sz="3200" dirty="0">
                        <a:latin typeface="Times New Roman"/>
                        <a:cs typeface="Times New Roman"/>
                      </a:endParaRPr>
                    </a:p>
                  </a:txBody>
                  <a:tcPr marL="0" marR="0" marT="0" marB="0">
                    <a:lnL w="19050">
                      <a:solidFill>
                        <a:srgbClr val="53585F"/>
                      </a:solidFill>
                      <a:prstDash val="solid"/>
                    </a:lnL>
                    <a:lnR w="19050">
                      <a:solidFill>
                        <a:srgbClr val="53585F"/>
                      </a:solidFill>
                      <a:prstDash val="solid"/>
                    </a:lnR>
                    <a:lnT w="19050">
                      <a:solidFill>
                        <a:srgbClr val="53585F"/>
                      </a:solidFill>
                      <a:prstDash val="solid"/>
                    </a:lnT>
                    <a:lnB w="19050">
                      <a:solidFill>
                        <a:srgbClr val="53585F"/>
                      </a:solidFill>
                      <a:prstDash val="solid"/>
                    </a:lnB>
                  </a:tcPr>
                </a:tc>
                <a:extLst>
                  <a:ext uri="{0D108BD9-81ED-4DB2-BD59-A6C34878D82A}">
                    <a16:rowId xmlns:a16="http://schemas.microsoft.com/office/drawing/2014/main" val="10012"/>
                  </a:ext>
                </a:extLst>
              </a:tr>
            </a:tbl>
          </a:graphicData>
        </a:graphic>
      </p:graphicFrame>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2310"/>
              </a:lnSpc>
            </a:pPr>
            <a:fld id="{81D60167-4931-47E6-BA6A-407CBD079E47}" type="slidenum">
              <a:rPr dirty="0"/>
              <a:t>19</a:t>
            </a:fld>
            <a:endParaRPr dirty="0"/>
          </a:p>
        </p:txBody>
      </p:sp>
      <p:sp>
        <p:nvSpPr>
          <p:cNvPr id="9" name="object 9"/>
          <p:cNvSpPr txBox="1">
            <a:spLocks noGrp="1"/>
          </p:cNvSpPr>
          <p:nvPr>
            <p:ph type="title"/>
          </p:nvPr>
        </p:nvSpPr>
        <p:spPr>
          <a:xfrm>
            <a:off x="1304925" y="545324"/>
            <a:ext cx="7628255" cy="1000760"/>
          </a:xfrm>
          <a:prstGeom prst="rect">
            <a:avLst/>
          </a:prstGeom>
        </p:spPr>
        <p:txBody>
          <a:bodyPr vert="horz" wrap="square" lIns="0" tIns="12700" rIns="0" bIns="0" rtlCol="0">
            <a:spAutoFit/>
          </a:bodyPr>
          <a:lstStyle/>
          <a:p>
            <a:pPr marL="12700">
              <a:lnSpc>
                <a:spcPct val="100000"/>
              </a:lnSpc>
              <a:spcBef>
                <a:spcPts val="100"/>
              </a:spcBef>
            </a:pPr>
            <a:r>
              <a:rPr sz="6400" spc="-5" dirty="0">
                <a:solidFill>
                  <a:srgbClr val="C63024"/>
                </a:solidFill>
              </a:rPr>
              <a:t>カタカナ語の発声練習</a:t>
            </a:r>
            <a:endParaRPr sz="6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99440" y="8911740"/>
            <a:ext cx="788035" cy="788035"/>
            <a:chOff x="12099440" y="8911740"/>
            <a:chExt cx="788035" cy="788035"/>
          </a:xfrm>
        </p:grpSpPr>
        <p:pic>
          <p:nvPicPr>
            <p:cNvPr id="3" name="object 3"/>
            <p:cNvPicPr/>
            <p:nvPr/>
          </p:nvPicPr>
          <p:blipFill>
            <a:blip r:embed="rId2" cstate="print"/>
            <a:stretch>
              <a:fillRect/>
            </a:stretch>
          </p:blipFill>
          <p:spPr>
            <a:xfrm>
              <a:off x="12099440" y="8911740"/>
              <a:ext cx="787500" cy="787500"/>
            </a:xfrm>
            <a:prstGeom prst="rect">
              <a:avLst/>
            </a:prstGeom>
          </p:spPr>
        </p:pic>
        <p:sp>
          <p:nvSpPr>
            <p:cNvPr id="4" name="object 4"/>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DE1F00"/>
            </a:solidFill>
          </p:spPr>
          <p:txBody>
            <a:bodyPr wrap="square" lIns="0" tIns="0" rIns="0" bIns="0" rtlCol="0"/>
            <a:lstStyle/>
            <a:p>
              <a:endParaRPr/>
            </a:p>
          </p:txBody>
        </p:sp>
      </p:grpSp>
      <p:grpSp>
        <p:nvGrpSpPr>
          <p:cNvPr id="5" name="object 5"/>
          <p:cNvGrpSpPr/>
          <p:nvPr/>
        </p:nvGrpSpPr>
        <p:grpSpPr>
          <a:xfrm>
            <a:off x="291238" y="0"/>
            <a:ext cx="397510" cy="2223135"/>
            <a:chOff x="291238" y="0"/>
            <a:chExt cx="397510" cy="2223135"/>
          </a:xfrm>
        </p:grpSpPr>
        <p:pic>
          <p:nvPicPr>
            <p:cNvPr id="6" name="object 6"/>
            <p:cNvPicPr/>
            <p:nvPr/>
          </p:nvPicPr>
          <p:blipFill>
            <a:blip r:embed="rId3" cstate="print"/>
            <a:stretch>
              <a:fillRect/>
            </a:stretch>
          </p:blipFill>
          <p:spPr>
            <a:xfrm>
              <a:off x="291238" y="0"/>
              <a:ext cx="396900" cy="2221308"/>
            </a:xfrm>
            <a:prstGeom prst="rect">
              <a:avLst/>
            </a:prstGeom>
          </p:spPr>
        </p:pic>
        <p:sp>
          <p:nvSpPr>
            <p:cNvPr id="7" name="object 7"/>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a:endParaRPr/>
            </a:p>
          </p:txBody>
        </p:sp>
      </p:grpSp>
      <p:sp>
        <p:nvSpPr>
          <p:cNvPr id="8" name="object 8"/>
          <p:cNvSpPr txBox="1">
            <a:spLocks noGrp="1"/>
          </p:cNvSpPr>
          <p:nvPr>
            <p:ph type="title"/>
          </p:nvPr>
        </p:nvSpPr>
        <p:spPr>
          <a:xfrm>
            <a:off x="1304925" y="547185"/>
            <a:ext cx="3533775" cy="1000760"/>
          </a:xfrm>
          <a:prstGeom prst="rect">
            <a:avLst/>
          </a:prstGeom>
        </p:spPr>
        <p:txBody>
          <a:bodyPr vert="horz" wrap="square" lIns="0" tIns="12700" rIns="0" bIns="0" rtlCol="0">
            <a:spAutoFit/>
          </a:bodyPr>
          <a:lstStyle/>
          <a:p>
            <a:pPr marL="12700">
              <a:lnSpc>
                <a:spcPct val="100000"/>
              </a:lnSpc>
              <a:spcBef>
                <a:spcPts val="100"/>
              </a:spcBef>
            </a:pPr>
            <a:r>
              <a:rPr sz="6400" spc="-5" dirty="0">
                <a:solidFill>
                  <a:srgbClr val="C63024"/>
                </a:solidFill>
              </a:rPr>
              <a:t>ノート作成</a:t>
            </a:r>
            <a:endParaRPr sz="6400"/>
          </a:p>
        </p:txBody>
      </p:sp>
      <p:sp>
        <p:nvSpPr>
          <p:cNvPr id="9" name="object 9"/>
          <p:cNvSpPr txBox="1"/>
          <p:nvPr/>
        </p:nvSpPr>
        <p:spPr>
          <a:xfrm>
            <a:off x="375300" y="4440199"/>
            <a:ext cx="12434570" cy="3561079"/>
          </a:xfrm>
          <a:prstGeom prst="rect">
            <a:avLst/>
          </a:prstGeom>
          <a:ln w="28574">
            <a:solidFill>
              <a:srgbClr val="C82506"/>
            </a:solidFill>
          </a:ln>
        </p:spPr>
        <p:txBody>
          <a:bodyPr vert="horz" wrap="square" lIns="0" tIns="335280" rIns="0" bIns="0" rtlCol="0">
            <a:spAutoFit/>
          </a:bodyPr>
          <a:lstStyle/>
          <a:p>
            <a:pPr marL="619125" indent="-578485">
              <a:lnSpc>
                <a:spcPct val="100000"/>
              </a:lnSpc>
              <a:spcBef>
                <a:spcPts val="2640"/>
              </a:spcBef>
              <a:buClr>
                <a:srgbClr val="000000"/>
              </a:buClr>
              <a:buFont typeface="Arial MT"/>
              <a:buAutoNum type="arabicPeriod"/>
              <a:tabLst>
                <a:tab pos="618490" algn="l"/>
                <a:tab pos="619125" algn="l"/>
              </a:tabLst>
            </a:pPr>
            <a:r>
              <a:rPr sz="3300" u="heavy" dirty="0">
                <a:solidFill>
                  <a:srgbClr val="0000FF"/>
                </a:solidFill>
                <a:uFill>
                  <a:solidFill>
                    <a:srgbClr val="0000FF"/>
                  </a:solidFill>
                </a:uFill>
                <a:latin typeface="MS PGothic"/>
                <a:cs typeface="MS PGothic"/>
                <a:hlinkClick r:id="rId4"/>
              </a:rPr>
              <a:t>週</a:t>
            </a:r>
            <a:r>
              <a:rPr sz="3300" u="heavy" dirty="0">
                <a:solidFill>
                  <a:srgbClr val="0000FF"/>
                </a:solidFill>
                <a:uFill>
                  <a:solidFill>
                    <a:srgbClr val="0000FF"/>
                  </a:solidFill>
                </a:uFill>
                <a:latin typeface="Arial MT"/>
                <a:cs typeface="Arial MT"/>
                <a:hlinkClick r:id="rId4"/>
              </a:rPr>
              <a:t>2</a:t>
            </a:r>
            <a:r>
              <a:rPr sz="3300" dirty="0">
                <a:latin typeface="MS PGothic"/>
                <a:cs typeface="MS PGothic"/>
              </a:rPr>
              <a:t>のフォルダーを開きます</a:t>
            </a:r>
            <a:endParaRPr sz="3300">
              <a:latin typeface="MS PGothic"/>
              <a:cs typeface="MS PGothic"/>
            </a:endParaRPr>
          </a:p>
          <a:p>
            <a:pPr>
              <a:lnSpc>
                <a:spcPct val="100000"/>
              </a:lnSpc>
              <a:spcBef>
                <a:spcPts val="20"/>
              </a:spcBef>
              <a:buFont typeface="Arial MT"/>
              <a:buAutoNum type="arabicPeriod"/>
            </a:pPr>
            <a:endParaRPr sz="3100">
              <a:latin typeface="MS PGothic"/>
              <a:cs typeface="MS PGothic"/>
            </a:endParaRPr>
          </a:p>
          <a:p>
            <a:pPr marL="619125" indent="-578485">
              <a:lnSpc>
                <a:spcPct val="100000"/>
              </a:lnSpc>
              <a:buFont typeface="Arial MT"/>
              <a:buAutoNum type="arabicPeriod"/>
              <a:tabLst>
                <a:tab pos="618490" algn="l"/>
                <a:tab pos="619125" algn="l"/>
              </a:tabLst>
            </a:pPr>
            <a:r>
              <a:rPr sz="3300" dirty="0">
                <a:latin typeface="MS PGothic"/>
                <a:cs typeface="MS PGothic"/>
              </a:rPr>
              <a:t>公開用</a:t>
            </a:r>
            <a:r>
              <a:rPr sz="3300" b="1" spc="-5" dirty="0">
                <a:latin typeface="Arial"/>
                <a:cs typeface="Arial"/>
              </a:rPr>
              <a:t>_02</a:t>
            </a:r>
            <a:r>
              <a:rPr sz="3300" b="1" spc="-50" dirty="0">
                <a:latin typeface="Arial"/>
                <a:cs typeface="Arial"/>
              </a:rPr>
              <a:t> </a:t>
            </a:r>
            <a:r>
              <a:rPr sz="3300" b="1" spc="-5" dirty="0">
                <a:latin typeface="Arial"/>
                <a:cs typeface="Arial"/>
              </a:rPr>
              <a:t>9.1</a:t>
            </a:r>
            <a:r>
              <a:rPr sz="3300" b="1" spc="-40" dirty="0">
                <a:latin typeface="Arial"/>
                <a:cs typeface="Arial"/>
              </a:rPr>
              <a:t> </a:t>
            </a:r>
            <a:r>
              <a:rPr sz="3300" dirty="0">
                <a:latin typeface="MS PGothic"/>
                <a:cs typeface="MS PGothic"/>
              </a:rPr>
              <a:t>情報セキュリティ</a:t>
            </a:r>
            <a:r>
              <a:rPr sz="3300" b="1" dirty="0">
                <a:latin typeface="Arial"/>
                <a:cs typeface="Arial"/>
              </a:rPr>
              <a:t>(1)</a:t>
            </a:r>
            <a:r>
              <a:rPr sz="3300" dirty="0">
                <a:latin typeface="MS PGothic"/>
                <a:cs typeface="MS PGothic"/>
              </a:rPr>
              <a:t>のスライドをコピーします</a:t>
            </a:r>
            <a:endParaRPr sz="3300">
              <a:latin typeface="MS PGothic"/>
              <a:cs typeface="MS PGothic"/>
            </a:endParaRPr>
          </a:p>
          <a:p>
            <a:pPr>
              <a:lnSpc>
                <a:spcPct val="100000"/>
              </a:lnSpc>
              <a:spcBef>
                <a:spcPts val="55"/>
              </a:spcBef>
              <a:buFont typeface="Arial MT"/>
              <a:buAutoNum type="arabicPeriod"/>
            </a:pPr>
            <a:endParaRPr sz="3850">
              <a:latin typeface="MS PGothic"/>
              <a:cs typeface="MS PGothic"/>
            </a:endParaRPr>
          </a:p>
          <a:p>
            <a:pPr marL="619125" indent="-578485">
              <a:lnSpc>
                <a:spcPct val="100000"/>
              </a:lnSpc>
              <a:buFont typeface="Arial MT"/>
              <a:buAutoNum type="arabicPeriod"/>
              <a:tabLst>
                <a:tab pos="618490" algn="l"/>
                <a:tab pos="619125" algn="l"/>
              </a:tabLst>
            </a:pPr>
            <a:r>
              <a:rPr sz="3300" dirty="0">
                <a:latin typeface="MS PGothic"/>
                <a:cs typeface="MS PGothic"/>
              </a:rPr>
              <a:t>自分用のフォルダを自由に作成し、格納します</a:t>
            </a:r>
            <a:endParaRPr sz="3300">
              <a:latin typeface="MS PGothic"/>
              <a:cs typeface="MS PGothic"/>
            </a:endParaRPr>
          </a:p>
        </p:txBody>
      </p:sp>
      <p:sp>
        <p:nvSpPr>
          <p:cNvPr id="10" name="object 10"/>
          <p:cNvSpPr txBox="1"/>
          <p:nvPr/>
        </p:nvSpPr>
        <p:spPr>
          <a:xfrm>
            <a:off x="2564108" y="2417953"/>
            <a:ext cx="7776209" cy="543560"/>
          </a:xfrm>
          <a:prstGeom prst="rect">
            <a:avLst/>
          </a:prstGeom>
        </p:spPr>
        <p:txBody>
          <a:bodyPr vert="horz" wrap="square" lIns="0" tIns="12700" rIns="0" bIns="0" rtlCol="0">
            <a:spAutoFit/>
          </a:bodyPr>
          <a:lstStyle/>
          <a:p>
            <a:pPr marL="12700">
              <a:lnSpc>
                <a:spcPct val="100000"/>
              </a:lnSpc>
              <a:spcBef>
                <a:spcPts val="100"/>
              </a:spcBef>
            </a:pPr>
            <a:r>
              <a:rPr sz="3400" dirty="0">
                <a:latin typeface="MS PGothic"/>
                <a:cs typeface="MS PGothic"/>
              </a:rPr>
              <a:t>授業中に、自分が自由にメモできるように、</a:t>
            </a:r>
            <a:endParaRPr sz="3400">
              <a:latin typeface="MS PGothic"/>
              <a:cs typeface="MS PGothic"/>
            </a:endParaRPr>
          </a:p>
        </p:txBody>
      </p:sp>
      <p:pic>
        <p:nvPicPr>
          <p:cNvPr id="11" name="object 11"/>
          <p:cNvPicPr/>
          <p:nvPr/>
        </p:nvPicPr>
        <p:blipFill>
          <a:blip r:embed="rId5" cstate="print"/>
          <a:stretch>
            <a:fillRect/>
          </a:stretch>
        </p:blipFill>
        <p:spPr>
          <a:xfrm>
            <a:off x="5937739" y="3182652"/>
            <a:ext cx="1027720" cy="967266"/>
          </a:xfrm>
          <a:prstGeom prst="rect">
            <a:avLst/>
          </a:prstGeom>
        </p:spPr>
      </p:pic>
      <p:sp>
        <p:nvSpPr>
          <p:cNvPr id="12" name="object 12"/>
          <p:cNvSpPr txBox="1"/>
          <p:nvPr/>
        </p:nvSpPr>
        <p:spPr>
          <a:xfrm>
            <a:off x="12384489" y="9151065"/>
            <a:ext cx="217804" cy="321945"/>
          </a:xfrm>
          <a:prstGeom prst="rect">
            <a:avLst/>
          </a:prstGeom>
        </p:spPr>
        <p:txBody>
          <a:bodyPr vert="horz" wrap="square" lIns="0" tIns="1270" rIns="0" bIns="0" rtlCol="0">
            <a:spAutoFit/>
          </a:bodyPr>
          <a:lstStyle/>
          <a:p>
            <a:pPr marL="38100">
              <a:lnSpc>
                <a:spcPct val="100000"/>
              </a:lnSpc>
              <a:spcBef>
                <a:spcPts val="10"/>
              </a:spcBef>
            </a:pPr>
            <a:fld id="{81D60167-4931-47E6-BA6A-407CBD079E47}" type="slidenum">
              <a:rPr sz="2000" dirty="0">
                <a:solidFill>
                  <a:srgbClr val="FFFFFF"/>
                </a:solidFill>
                <a:latin typeface="Arial MT"/>
                <a:cs typeface="Arial MT"/>
              </a:rPr>
              <a:t>2</a:t>
            </a:fld>
            <a:endParaRPr sz="2000">
              <a:latin typeface="Arial MT"/>
              <a:cs typeface="Arial M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193800" y="609600"/>
            <a:ext cx="13004800" cy="9753600"/>
            <a:chOff x="0" y="0"/>
            <a:chExt cx="13004800" cy="9753600"/>
          </a:xfrm>
        </p:grpSpPr>
        <p:pic>
          <p:nvPicPr>
            <p:cNvPr id="3" name="object 3"/>
            <p:cNvPicPr/>
            <p:nvPr/>
          </p:nvPicPr>
          <p:blipFill>
            <a:blip r:embed="rId2" cstate="print"/>
            <a:stretch>
              <a:fillRect/>
            </a:stretch>
          </p:blipFill>
          <p:spPr>
            <a:xfrm>
              <a:off x="0" y="0"/>
              <a:ext cx="13004800" cy="9753600"/>
            </a:xfrm>
            <a:prstGeom prst="rect">
              <a:avLst/>
            </a:prstGeom>
          </p:spPr>
        </p:pic>
        <p:pic>
          <p:nvPicPr>
            <p:cNvPr id="4" name="object 4"/>
            <p:cNvPicPr/>
            <p:nvPr/>
          </p:nvPicPr>
          <p:blipFill>
            <a:blip r:embed="rId3" cstate="print"/>
            <a:stretch>
              <a:fillRect/>
            </a:stretch>
          </p:blipFill>
          <p:spPr>
            <a:xfrm>
              <a:off x="12099440" y="8911740"/>
              <a:ext cx="787500" cy="787500"/>
            </a:xfrm>
            <a:prstGeom prst="rect">
              <a:avLst/>
            </a:prstGeom>
          </p:spPr>
        </p:pic>
        <p:sp>
          <p:nvSpPr>
            <p:cNvPr id="5" name="object 5"/>
            <p:cNvSpPr/>
            <p:nvPr/>
          </p:nvSpPr>
          <p:spPr>
            <a:xfrm>
              <a:off x="12137539" y="8924439"/>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a:endParaRPr/>
            </a:p>
          </p:txBody>
        </p:sp>
        <p:sp>
          <p:nvSpPr>
            <p:cNvPr id="6" name="object 6"/>
            <p:cNvSpPr/>
            <p:nvPr/>
          </p:nvSpPr>
          <p:spPr>
            <a:xfrm>
              <a:off x="0" y="1302592"/>
              <a:ext cx="13004800" cy="7148830"/>
            </a:xfrm>
            <a:custGeom>
              <a:avLst/>
              <a:gdLst/>
              <a:ahLst/>
              <a:cxnLst/>
              <a:rect l="l" t="t" r="r" b="b"/>
              <a:pathLst>
                <a:path w="13004800" h="7148830">
                  <a:moveTo>
                    <a:pt x="0" y="7148399"/>
                  </a:moveTo>
                  <a:lnTo>
                    <a:pt x="0" y="0"/>
                  </a:lnTo>
                  <a:lnTo>
                    <a:pt x="13004799" y="0"/>
                  </a:lnTo>
                  <a:lnTo>
                    <a:pt x="13004799" y="7148399"/>
                  </a:lnTo>
                  <a:lnTo>
                    <a:pt x="0" y="7148399"/>
                  </a:lnTo>
                  <a:close/>
                </a:path>
              </a:pathLst>
            </a:custGeom>
            <a:solidFill>
              <a:srgbClr val="FFFFFF">
                <a:alpha val="74508"/>
              </a:srgbClr>
            </a:solidFill>
          </p:spPr>
          <p:txBody>
            <a:bodyPr wrap="square" lIns="0" tIns="0" rIns="0" bIns="0" rtlCol="0"/>
            <a:lstStyle/>
            <a:p>
              <a:endParaRPr/>
            </a:p>
          </p:txBody>
        </p:sp>
      </p:grpSp>
      <p:sp>
        <p:nvSpPr>
          <p:cNvPr id="7" name="object 7"/>
          <p:cNvSpPr txBox="1">
            <a:spLocks noGrp="1"/>
          </p:cNvSpPr>
          <p:nvPr>
            <p:ph type="title"/>
          </p:nvPr>
        </p:nvSpPr>
        <p:spPr>
          <a:xfrm>
            <a:off x="2006600" y="3048000"/>
            <a:ext cx="7924800" cy="2659702"/>
          </a:xfrm>
          <a:prstGeom prst="rect">
            <a:avLst/>
          </a:prstGeom>
        </p:spPr>
        <p:txBody>
          <a:bodyPr vert="horz" wrap="square" lIns="0" tIns="12700" rIns="0" bIns="0" rtlCol="0">
            <a:spAutoFit/>
          </a:bodyPr>
          <a:lstStyle/>
          <a:p>
            <a:pPr marL="12700">
              <a:lnSpc>
                <a:spcPct val="100000"/>
              </a:lnSpc>
              <a:spcBef>
                <a:spcPts val="100"/>
              </a:spcBef>
            </a:pPr>
            <a:r>
              <a:rPr sz="6400" dirty="0" err="1">
                <a:solidFill>
                  <a:srgbClr val="C63024"/>
                </a:solidFill>
              </a:rPr>
              <a:t>言葉の確認</a:t>
            </a:r>
            <a:br>
              <a:rPr lang="en-US" sz="6400" dirty="0">
                <a:solidFill>
                  <a:srgbClr val="C63024"/>
                </a:solidFill>
              </a:rPr>
            </a:br>
            <a:r>
              <a:rPr lang="en-US" dirty="0" err="1"/>
              <a:t>Kotoba</a:t>
            </a:r>
            <a:r>
              <a:rPr lang="en-US" dirty="0"/>
              <a:t> no </a:t>
            </a:r>
            <a:r>
              <a:rPr lang="en-US" dirty="0" err="1"/>
              <a:t>kakunin</a:t>
            </a:r>
            <a:br>
              <a:rPr lang="en-US" dirty="0"/>
            </a:br>
            <a:r>
              <a:rPr lang="vi-VN" dirty="0"/>
              <a:t>sự xác nhận của từ vựng</a:t>
            </a:r>
            <a:endParaRPr sz="6400" dirty="0"/>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2310"/>
              </a:lnSpc>
            </a:pPr>
            <a:fld id="{81D60167-4931-47E6-BA6A-407CBD079E47}" type="slidenum">
              <a:rPr dirty="0"/>
              <a:t>20</a:t>
            </a:fld>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99440" y="8911740"/>
            <a:ext cx="788035" cy="788035"/>
            <a:chOff x="12099440" y="8911740"/>
            <a:chExt cx="788035" cy="788035"/>
          </a:xfrm>
        </p:grpSpPr>
        <p:pic>
          <p:nvPicPr>
            <p:cNvPr id="3" name="object 3"/>
            <p:cNvPicPr/>
            <p:nvPr/>
          </p:nvPicPr>
          <p:blipFill>
            <a:blip r:embed="rId2" cstate="print"/>
            <a:stretch>
              <a:fillRect/>
            </a:stretch>
          </p:blipFill>
          <p:spPr>
            <a:xfrm>
              <a:off x="12099440" y="8911740"/>
              <a:ext cx="787500" cy="787500"/>
            </a:xfrm>
            <a:prstGeom prst="rect">
              <a:avLst/>
            </a:prstGeom>
          </p:spPr>
        </p:pic>
        <p:sp>
          <p:nvSpPr>
            <p:cNvPr id="4" name="object 4"/>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DE1F00"/>
            </a:solidFill>
          </p:spPr>
          <p:txBody>
            <a:bodyPr wrap="square" lIns="0" tIns="0" rIns="0" bIns="0" rtlCol="0"/>
            <a:lstStyle/>
            <a:p>
              <a:endParaRPr/>
            </a:p>
          </p:txBody>
        </p:sp>
      </p:grpSp>
      <p:grpSp>
        <p:nvGrpSpPr>
          <p:cNvPr id="5" name="object 5"/>
          <p:cNvGrpSpPr/>
          <p:nvPr/>
        </p:nvGrpSpPr>
        <p:grpSpPr>
          <a:xfrm>
            <a:off x="291238" y="0"/>
            <a:ext cx="397510" cy="2223135"/>
            <a:chOff x="291238" y="0"/>
            <a:chExt cx="397510" cy="2223135"/>
          </a:xfrm>
        </p:grpSpPr>
        <p:pic>
          <p:nvPicPr>
            <p:cNvPr id="6" name="object 6"/>
            <p:cNvPicPr/>
            <p:nvPr/>
          </p:nvPicPr>
          <p:blipFill>
            <a:blip r:embed="rId3" cstate="print"/>
            <a:stretch>
              <a:fillRect/>
            </a:stretch>
          </p:blipFill>
          <p:spPr>
            <a:xfrm>
              <a:off x="291238" y="0"/>
              <a:ext cx="396900" cy="2221308"/>
            </a:xfrm>
            <a:prstGeom prst="rect">
              <a:avLst/>
            </a:prstGeom>
          </p:spPr>
        </p:pic>
        <p:sp>
          <p:nvSpPr>
            <p:cNvPr id="7" name="object 7"/>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a:endParaRPr/>
            </a:p>
          </p:txBody>
        </p:sp>
      </p:grpSp>
      <p:sp>
        <p:nvSpPr>
          <p:cNvPr id="8" name="object 8"/>
          <p:cNvSpPr txBox="1">
            <a:spLocks noGrp="1"/>
          </p:cNvSpPr>
          <p:nvPr>
            <p:ph type="title"/>
          </p:nvPr>
        </p:nvSpPr>
        <p:spPr>
          <a:xfrm>
            <a:off x="1304925" y="545279"/>
            <a:ext cx="3276600" cy="1000760"/>
          </a:xfrm>
          <a:prstGeom prst="rect">
            <a:avLst/>
          </a:prstGeom>
        </p:spPr>
        <p:txBody>
          <a:bodyPr vert="horz" wrap="square" lIns="0" tIns="12700" rIns="0" bIns="0" rtlCol="0">
            <a:spAutoFit/>
          </a:bodyPr>
          <a:lstStyle/>
          <a:p>
            <a:pPr marL="12700">
              <a:lnSpc>
                <a:spcPct val="100000"/>
              </a:lnSpc>
              <a:spcBef>
                <a:spcPts val="100"/>
              </a:spcBef>
            </a:pPr>
            <a:r>
              <a:rPr sz="6400" dirty="0">
                <a:solidFill>
                  <a:srgbClr val="C63024"/>
                </a:solidFill>
              </a:rPr>
              <a:t>言葉確認</a:t>
            </a:r>
            <a:endParaRPr sz="6400"/>
          </a:p>
        </p:txBody>
      </p:sp>
      <p:sp>
        <p:nvSpPr>
          <p:cNvPr id="9" name="object 9"/>
          <p:cNvSpPr txBox="1"/>
          <p:nvPr/>
        </p:nvSpPr>
        <p:spPr>
          <a:xfrm>
            <a:off x="2565449" y="4909004"/>
            <a:ext cx="2870200" cy="513080"/>
          </a:xfrm>
          <a:prstGeom prst="rect">
            <a:avLst/>
          </a:prstGeom>
        </p:spPr>
        <p:txBody>
          <a:bodyPr vert="horz" wrap="square" lIns="0" tIns="12700" rIns="0" bIns="0" rtlCol="0">
            <a:spAutoFit/>
          </a:bodyPr>
          <a:lstStyle/>
          <a:p>
            <a:pPr marL="12700">
              <a:lnSpc>
                <a:spcPct val="100000"/>
              </a:lnSpc>
              <a:spcBef>
                <a:spcPts val="100"/>
              </a:spcBef>
            </a:pPr>
            <a:r>
              <a:rPr sz="3200" dirty="0">
                <a:latin typeface="MS PGothic"/>
                <a:cs typeface="MS PGothic"/>
              </a:rPr>
              <a:t>言葉の音読練習</a:t>
            </a:r>
            <a:endParaRPr sz="3200">
              <a:latin typeface="MS PGothic"/>
              <a:cs typeface="MS PGothic"/>
            </a:endParaRPr>
          </a:p>
        </p:txBody>
      </p:sp>
      <p:sp>
        <p:nvSpPr>
          <p:cNvPr id="10" name="object 10"/>
          <p:cNvSpPr txBox="1"/>
          <p:nvPr/>
        </p:nvSpPr>
        <p:spPr>
          <a:xfrm>
            <a:off x="873199" y="4708852"/>
            <a:ext cx="1447800" cy="2089150"/>
          </a:xfrm>
          <a:prstGeom prst="rect">
            <a:avLst/>
          </a:prstGeom>
        </p:spPr>
        <p:txBody>
          <a:bodyPr vert="horz" wrap="square" lIns="0" tIns="212725" rIns="0" bIns="0" rtlCol="0">
            <a:spAutoFit/>
          </a:bodyPr>
          <a:lstStyle/>
          <a:p>
            <a:pPr marL="12700">
              <a:lnSpc>
                <a:spcPct val="100000"/>
              </a:lnSpc>
              <a:spcBef>
                <a:spcPts val="1675"/>
              </a:spcBef>
            </a:pPr>
            <a:r>
              <a:rPr sz="3200" dirty="0">
                <a:latin typeface="MS PGothic"/>
                <a:cs typeface="MS PGothic"/>
              </a:rPr>
              <a:t>・活動①</a:t>
            </a:r>
            <a:endParaRPr sz="3200">
              <a:latin typeface="MS PGothic"/>
              <a:cs typeface="MS PGothic"/>
            </a:endParaRPr>
          </a:p>
          <a:p>
            <a:pPr marL="12700">
              <a:lnSpc>
                <a:spcPct val="100000"/>
              </a:lnSpc>
              <a:spcBef>
                <a:spcPts val="1575"/>
              </a:spcBef>
            </a:pPr>
            <a:r>
              <a:rPr sz="3200" dirty="0">
                <a:latin typeface="MS PGothic"/>
                <a:cs typeface="MS PGothic"/>
              </a:rPr>
              <a:t>・活動②</a:t>
            </a:r>
            <a:endParaRPr sz="3200">
              <a:latin typeface="MS PGothic"/>
              <a:cs typeface="MS PGothic"/>
            </a:endParaRPr>
          </a:p>
          <a:p>
            <a:pPr marL="12700">
              <a:lnSpc>
                <a:spcPct val="100000"/>
              </a:lnSpc>
              <a:spcBef>
                <a:spcPts val="1575"/>
              </a:spcBef>
            </a:pPr>
            <a:r>
              <a:rPr sz="3200" dirty="0">
                <a:latin typeface="MS PGothic"/>
                <a:cs typeface="MS PGothic"/>
              </a:rPr>
              <a:t>・活動③</a:t>
            </a:r>
            <a:endParaRPr sz="3200">
              <a:latin typeface="MS PGothic"/>
              <a:cs typeface="MS PGothic"/>
            </a:endParaRPr>
          </a:p>
        </p:txBody>
      </p:sp>
      <p:sp>
        <p:nvSpPr>
          <p:cNvPr id="11" name="object 11"/>
          <p:cNvSpPr txBox="1"/>
          <p:nvPr/>
        </p:nvSpPr>
        <p:spPr>
          <a:xfrm>
            <a:off x="2565449" y="5396684"/>
            <a:ext cx="4710430" cy="1401445"/>
          </a:xfrm>
          <a:prstGeom prst="rect">
            <a:avLst/>
          </a:prstGeom>
        </p:spPr>
        <p:txBody>
          <a:bodyPr vert="horz" wrap="square" lIns="0" tIns="12700" rIns="0" bIns="0" rtlCol="0">
            <a:spAutoFit/>
          </a:bodyPr>
          <a:lstStyle/>
          <a:p>
            <a:pPr marL="12700" marR="5080">
              <a:lnSpc>
                <a:spcPct val="141000"/>
              </a:lnSpc>
              <a:spcBef>
                <a:spcPts val="100"/>
              </a:spcBef>
            </a:pPr>
            <a:r>
              <a:rPr sz="3200" dirty="0">
                <a:latin typeface="MS PGothic"/>
                <a:cs typeface="MS PGothic"/>
              </a:rPr>
              <a:t>言葉を見て理解する練習 言葉を聞いて理解する練習</a:t>
            </a:r>
            <a:endParaRPr sz="3200">
              <a:latin typeface="MS PGothic"/>
              <a:cs typeface="MS PGothic"/>
            </a:endParaRPr>
          </a:p>
        </p:txBody>
      </p:sp>
      <p:sp>
        <p:nvSpPr>
          <p:cNvPr id="12" name="object 12"/>
          <p:cNvSpPr txBox="1"/>
          <p:nvPr/>
        </p:nvSpPr>
        <p:spPr>
          <a:xfrm>
            <a:off x="873199" y="6972499"/>
            <a:ext cx="1447800" cy="513080"/>
          </a:xfrm>
          <a:prstGeom prst="rect">
            <a:avLst/>
          </a:prstGeom>
        </p:spPr>
        <p:txBody>
          <a:bodyPr vert="horz" wrap="square" lIns="0" tIns="12700" rIns="0" bIns="0" rtlCol="0">
            <a:spAutoFit/>
          </a:bodyPr>
          <a:lstStyle/>
          <a:p>
            <a:pPr marL="12700">
              <a:lnSpc>
                <a:spcPct val="100000"/>
              </a:lnSpc>
              <a:spcBef>
                <a:spcPts val="100"/>
              </a:spcBef>
            </a:pPr>
            <a:r>
              <a:rPr sz="3200" dirty="0">
                <a:latin typeface="MS PGothic"/>
                <a:cs typeface="MS PGothic"/>
              </a:rPr>
              <a:t>・活動④</a:t>
            </a:r>
            <a:endParaRPr sz="3200">
              <a:latin typeface="MS PGothic"/>
              <a:cs typeface="MS PGothic"/>
            </a:endParaRPr>
          </a:p>
        </p:txBody>
      </p:sp>
      <p:sp>
        <p:nvSpPr>
          <p:cNvPr id="13" name="object 13"/>
          <p:cNvSpPr txBox="1"/>
          <p:nvPr/>
        </p:nvSpPr>
        <p:spPr>
          <a:xfrm>
            <a:off x="2565449" y="6972499"/>
            <a:ext cx="5137150" cy="513080"/>
          </a:xfrm>
          <a:prstGeom prst="rect">
            <a:avLst/>
          </a:prstGeom>
        </p:spPr>
        <p:txBody>
          <a:bodyPr vert="horz" wrap="square" lIns="0" tIns="12700" rIns="0" bIns="0" rtlCol="0">
            <a:spAutoFit/>
          </a:bodyPr>
          <a:lstStyle/>
          <a:p>
            <a:pPr marL="12700">
              <a:lnSpc>
                <a:spcPct val="100000"/>
              </a:lnSpc>
              <a:spcBef>
                <a:spcPts val="100"/>
              </a:spcBef>
            </a:pPr>
            <a:r>
              <a:rPr sz="3200" dirty="0">
                <a:latin typeface="MS PGothic"/>
                <a:cs typeface="MS PGothic"/>
              </a:rPr>
              <a:t>覚えた語彙のアウトプット練習</a:t>
            </a:r>
            <a:endParaRPr sz="3200">
              <a:latin typeface="MS PGothic"/>
              <a:cs typeface="MS PGothic"/>
            </a:endParaRPr>
          </a:p>
        </p:txBody>
      </p:sp>
      <p:grpSp>
        <p:nvGrpSpPr>
          <p:cNvPr id="14" name="object 14"/>
          <p:cNvGrpSpPr/>
          <p:nvPr/>
        </p:nvGrpSpPr>
        <p:grpSpPr>
          <a:xfrm>
            <a:off x="897549" y="3326500"/>
            <a:ext cx="11819890" cy="4971415"/>
            <a:chOff x="897549" y="3326500"/>
            <a:chExt cx="11819890" cy="4971415"/>
          </a:xfrm>
        </p:grpSpPr>
        <p:sp>
          <p:nvSpPr>
            <p:cNvPr id="15" name="object 15"/>
            <p:cNvSpPr/>
            <p:nvPr/>
          </p:nvSpPr>
          <p:spPr>
            <a:xfrm>
              <a:off x="935649" y="6726099"/>
              <a:ext cx="8051800" cy="1534160"/>
            </a:xfrm>
            <a:custGeom>
              <a:avLst/>
              <a:gdLst/>
              <a:ahLst/>
              <a:cxnLst/>
              <a:rect l="l" t="t" r="r" b="b"/>
              <a:pathLst>
                <a:path w="8051800" h="1534159">
                  <a:moveTo>
                    <a:pt x="0" y="0"/>
                  </a:moveTo>
                  <a:lnTo>
                    <a:pt x="8051399" y="0"/>
                  </a:lnTo>
                  <a:lnTo>
                    <a:pt x="8051399" y="1533599"/>
                  </a:lnTo>
                  <a:lnTo>
                    <a:pt x="0" y="1533599"/>
                  </a:lnTo>
                  <a:lnTo>
                    <a:pt x="0" y="0"/>
                  </a:lnTo>
                  <a:close/>
                </a:path>
              </a:pathLst>
            </a:custGeom>
            <a:ln w="76199">
              <a:solidFill>
                <a:srgbClr val="C82506"/>
              </a:solidFill>
            </a:ln>
          </p:spPr>
          <p:txBody>
            <a:bodyPr wrap="square" lIns="0" tIns="0" rIns="0" bIns="0" rtlCol="0"/>
            <a:lstStyle/>
            <a:p>
              <a:endParaRPr/>
            </a:p>
          </p:txBody>
        </p:sp>
        <p:sp>
          <p:nvSpPr>
            <p:cNvPr id="16" name="object 16"/>
            <p:cNvSpPr/>
            <p:nvPr/>
          </p:nvSpPr>
          <p:spPr>
            <a:xfrm>
              <a:off x="6552374" y="3326500"/>
              <a:ext cx="6165215" cy="3435350"/>
            </a:xfrm>
            <a:custGeom>
              <a:avLst/>
              <a:gdLst/>
              <a:ahLst/>
              <a:cxnLst/>
              <a:rect l="l" t="t" r="r" b="b"/>
              <a:pathLst>
                <a:path w="6165215" h="3435350">
                  <a:moveTo>
                    <a:pt x="5756049" y="2453699"/>
                  </a:moveTo>
                  <a:lnTo>
                    <a:pt x="408949" y="2453699"/>
                  </a:lnTo>
                  <a:lnTo>
                    <a:pt x="361257" y="2450948"/>
                  </a:lnTo>
                  <a:lnTo>
                    <a:pt x="315181" y="2442899"/>
                  </a:lnTo>
                  <a:lnTo>
                    <a:pt x="271027" y="2429858"/>
                  </a:lnTo>
                  <a:lnTo>
                    <a:pt x="229104" y="2412133"/>
                  </a:lnTo>
                  <a:lnTo>
                    <a:pt x="189716" y="2390031"/>
                  </a:lnTo>
                  <a:lnTo>
                    <a:pt x="153172" y="2363858"/>
                  </a:lnTo>
                  <a:lnTo>
                    <a:pt x="119778" y="2333921"/>
                  </a:lnTo>
                  <a:lnTo>
                    <a:pt x="89841" y="2300527"/>
                  </a:lnTo>
                  <a:lnTo>
                    <a:pt x="63668" y="2263983"/>
                  </a:lnTo>
                  <a:lnTo>
                    <a:pt x="41566" y="2224595"/>
                  </a:lnTo>
                  <a:lnTo>
                    <a:pt x="23841" y="2182672"/>
                  </a:lnTo>
                  <a:lnTo>
                    <a:pt x="10800" y="2138518"/>
                  </a:lnTo>
                  <a:lnTo>
                    <a:pt x="2751" y="2092442"/>
                  </a:lnTo>
                  <a:lnTo>
                    <a:pt x="0" y="2044749"/>
                  </a:lnTo>
                  <a:lnTo>
                    <a:pt x="0" y="408949"/>
                  </a:lnTo>
                  <a:lnTo>
                    <a:pt x="2751" y="361257"/>
                  </a:lnTo>
                  <a:lnTo>
                    <a:pt x="10800" y="315181"/>
                  </a:lnTo>
                  <a:lnTo>
                    <a:pt x="23841" y="271027"/>
                  </a:lnTo>
                  <a:lnTo>
                    <a:pt x="41566" y="229104"/>
                  </a:lnTo>
                  <a:lnTo>
                    <a:pt x="63668" y="189716"/>
                  </a:lnTo>
                  <a:lnTo>
                    <a:pt x="89841" y="153172"/>
                  </a:lnTo>
                  <a:lnTo>
                    <a:pt x="119778" y="119778"/>
                  </a:lnTo>
                  <a:lnTo>
                    <a:pt x="153172" y="89841"/>
                  </a:lnTo>
                  <a:lnTo>
                    <a:pt x="189716" y="63668"/>
                  </a:lnTo>
                  <a:lnTo>
                    <a:pt x="229104" y="41566"/>
                  </a:lnTo>
                  <a:lnTo>
                    <a:pt x="271027" y="23841"/>
                  </a:lnTo>
                  <a:lnTo>
                    <a:pt x="315181" y="10800"/>
                  </a:lnTo>
                  <a:lnTo>
                    <a:pt x="361257" y="2751"/>
                  </a:lnTo>
                  <a:lnTo>
                    <a:pt x="408949" y="0"/>
                  </a:lnTo>
                  <a:lnTo>
                    <a:pt x="5756049" y="0"/>
                  </a:lnTo>
                  <a:lnTo>
                    <a:pt x="5809803" y="3546"/>
                  </a:lnTo>
                  <a:lnTo>
                    <a:pt x="5862181" y="14010"/>
                  </a:lnTo>
                  <a:lnTo>
                    <a:pt x="5912548" y="31129"/>
                  </a:lnTo>
                  <a:lnTo>
                    <a:pt x="5960267" y="54639"/>
                  </a:lnTo>
                  <a:lnTo>
                    <a:pt x="6004703" y="84276"/>
                  </a:lnTo>
                  <a:lnTo>
                    <a:pt x="6045221" y="119778"/>
                  </a:lnTo>
                  <a:lnTo>
                    <a:pt x="6080722" y="160296"/>
                  </a:lnTo>
                  <a:lnTo>
                    <a:pt x="6110360" y="204732"/>
                  </a:lnTo>
                  <a:lnTo>
                    <a:pt x="6133870" y="252451"/>
                  </a:lnTo>
                  <a:lnTo>
                    <a:pt x="6150989" y="302818"/>
                  </a:lnTo>
                  <a:lnTo>
                    <a:pt x="6161453" y="355196"/>
                  </a:lnTo>
                  <a:lnTo>
                    <a:pt x="6164999" y="408949"/>
                  </a:lnTo>
                  <a:lnTo>
                    <a:pt x="6164999" y="2044749"/>
                  </a:lnTo>
                  <a:lnTo>
                    <a:pt x="6162248" y="2092442"/>
                  </a:lnTo>
                  <a:lnTo>
                    <a:pt x="6154199" y="2138518"/>
                  </a:lnTo>
                  <a:lnTo>
                    <a:pt x="6141158" y="2182672"/>
                  </a:lnTo>
                  <a:lnTo>
                    <a:pt x="6123433" y="2224595"/>
                  </a:lnTo>
                  <a:lnTo>
                    <a:pt x="6101331" y="2263983"/>
                  </a:lnTo>
                  <a:lnTo>
                    <a:pt x="6075158" y="2300527"/>
                  </a:lnTo>
                  <a:lnTo>
                    <a:pt x="6045221" y="2333921"/>
                  </a:lnTo>
                  <a:lnTo>
                    <a:pt x="6011827" y="2363858"/>
                  </a:lnTo>
                  <a:lnTo>
                    <a:pt x="5975283" y="2390031"/>
                  </a:lnTo>
                  <a:lnTo>
                    <a:pt x="5935895" y="2412133"/>
                  </a:lnTo>
                  <a:lnTo>
                    <a:pt x="5893971" y="2429858"/>
                  </a:lnTo>
                  <a:lnTo>
                    <a:pt x="5849818" y="2442899"/>
                  </a:lnTo>
                  <a:lnTo>
                    <a:pt x="5803742" y="2450948"/>
                  </a:lnTo>
                  <a:lnTo>
                    <a:pt x="5756049" y="2453699"/>
                  </a:lnTo>
                  <a:close/>
                </a:path>
                <a:path w="6165215" h="3435350">
                  <a:moveTo>
                    <a:pt x="1064140" y="3435056"/>
                  </a:moveTo>
                  <a:lnTo>
                    <a:pt x="1027499" y="2453699"/>
                  </a:lnTo>
                  <a:lnTo>
                    <a:pt x="2568749" y="2453699"/>
                  </a:lnTo>
                  <a:lnTo>
                    <a:pt x="1064140" y="3435056"/>
                  </a:lnTo>
                  <a:close/>
                </a:path>
              </a:pathLst>
            </a:custGeom>
            <a:solidFill>
              <a:srgbClr val="C82506"/>
            </a:solidFill>
          </p:spPr>
          <p:txBody>
            <a:bodyPr wrap="square" lIns="0" tIns="0" rIns="0" bIns="0" rtlCol="0"/>
            <a:lstStyle/>
            <a:p>
              <a:endParaRPr/>
            </a:p>
          </p:txBody>
        </p:sp>
      </p:grpSp>
      <p:sp>
        <p:nvSpPr>
          <p:cNvPr id="17" name="object 17"/>
          <p:cNvSpPr txBox="1"/>
          <p:nvPr/>
        </p:nvSpPr>
        <p:spPr>
          <a:xfrm>
            <a:off x="835099" y="2665676"/>
            <a:ext cx="11569065" cy="2091055"/>
          </a:xfrm>
          <a:prstGeom prst="rect">
            <a:avLst/>
          </a:prstGeom>
        </p:spPr>
        <p:txBody>
          <a:bodyPr vert="horz" wrap="square" lIns="0" tIns="12700" rIns="0" bIns="0" rtlCol="0">
            <a:spAutoFit/>
          </a:bodyPr>
          <a:lstStyle/>
          <a:p>
            <a:pPr marL="50800">
              <a:lnSpc>
                <a:spcPct val="100000"/>
              </a:lnSpc>
              <a:spcBef>
                <a:spcPts val="100"/>
              </a:spcBef>
            </a:pPr>
            <a:r>
              <a:rPr sz="3200" dirty="0">
                <a:latin typeface="MS PGothic"/>
                <a:cs typeface="MS PGothic"/>
              </a:rPr>
              <a:t>「情報セキュリテ</a:t>
            </a:r>
            <a:r>
              <a:rPr sz="3200" spc="-10" dirty="0">
                <a:latin typeface="MS PGothic"/>
                <a:cs typeface="MS PGothic"/>
              </a:rPr>
              <a:t>ィ</a:t>
            </a:r>
            <a:r>
              <a:rPr sz="3200" dirty="0">
                <a:latin typeface="Arial MT"/>
                <a:cs typeface="Arial MT"/>
              </a:rPr>
              <a:t>(1</a:t>
            </a:r>
            <a:r>
              <a:rPr sz="3200" spc="-5" dirty="0">
                <a:latin typeface="Arial MT"/>
                <a:cs typeface="Arial MT"/>
              </a:rPr>
              <a:t>)</a:t>
            </a:r>
            <a:r>
              <a:rPr sz="3200" dirty="0">
                <a:latin typeface="MS PGothic"/>
                <a:cs typeface="MS PGothic"/>
              </a:rPr>
              <a:t>」</a:t>
            </a:r>
            <a:r>
              <a:rPr sz="3200" spc="-5" dirty="0">
                <a:latin typeface="MS PGothic"/>
                <a:cs typeface="MS PGothic"/>
              </a:rPr>
              <a:t>の</a:t>
            </a:r>
            <a:r>
              <a:rPr sz="3200" u="heavy" dirty="0">
                <a:solidFill>
                  <a:srgbClr val="0000FF"/>
                </a:solidFill>
                <a:uFill>
                  <a:solidFill>
                    <a:srgbClr val="0000FF"/>
                  </a:solidFill>
                </a:uFill>
                <a:latin typeface="MS PGothic"/>
                <a:cs typeface="MS PGothic"/>
                <a:hlinkClick r:id="rId4"/>
              </a:rPr>
              <a:t>単語リス</a:t>
            </a:r>
            <a:r>
              <a:rPr sz="3200" u="heavy" spc="-5" dirty="0">
                <a:solidFill>
                  <a:srgbClr val="0000FF"/>
                </a:solidFill>
                <a:uFill>
                  <a:solidFill>
                    <a:srgbClr val="0000FF"/>
                  </a:solidFill>
                </a:uFill>
                <a:latin typeface="MS PGothic"/>
                <a:cs typeface="MS PGothic"/>
                <a:hlinkClick r:id="rId4"/>
              </a:rPr>
              <a:t>ト</a:t>
            </a:r>
            <a:r>
              <a:rPr sz="3200" spc="-5" dirty="0">
                <a:latin typeface="MS PGothic"/>
                <a:cs typeface="MS PGothic"/>
              </a:rPr>
              <a:t>をペアで聞き取りを練習します。</a:t>
            </a:r>
            <a:endParaRPr sz="3200">
              <a:latin typeface="MS PGothic"/>
              <a:cs typeface="MS PGothic"/>
            </a:endParaRPr>
          </a:p>
          <a:p>
            <a:pPr>
              <a:lnSpc>
                <a:spcPct val="100000"/>
              </a:lnSpc>
              <a:spcBef>
                <a:spcPts val="55"/>
              </a:spcBef>
            </a:pPr>
            <a:endParaRPr sz="3850">
              <a:latin typeface="MS PGothic"/>
              <a:cs typeface="MS PGothic"/>
            </a:endParaRPr>
          </a:p>
          <a:p>
            <a:pPr marL="50800">
              <a:lnSpc>
                <a:spcPts val="3715"/>
              </a:lnSpc>
              <a:spcBef>
                <a:spcPts val="5"/>
              </a:spcBef>
            </a:pPr>
            <a:r>
              <a:rPr sz="3200" dirty="0">
                <a:latin typeface="MS PGothic"/>
                <a:cs typeface="MS PGothic"/>
              </a:rPr>
              <a:t>言葉を覚えるには、以下の練習が</a:t>
            </a:r>
            <a:r>
              <a:rPr sz="3200" spc="-2490" dirty="0">
                <a:latin typeface="MS PGothic"/>
                <a:cs typeface="MS PGothic"/>
              </a:rPr>
              <a:t>必</a:t>
            </a:r>
            <a:r>
              <a:rPr sz="4800" spc="-1072" baseline="14756" dirty="0">
                <a:solidFill>
                  <a:srgbClr val="FFFFFF"/>
                </a:solidFill>
                <a:latin typeface="MS PGothic"/>
                <a:cs typeface="MS PGothic"/>
              </a:rPr>
              <a:t>活</a:t>
            </a:r>
            <a:r>
              <a:rPr sz="3200" spc="-2490" dirty="0">
                <a:latin typeface="MS PGothic"/>
                <a:cs typeface="MS PGothic"/>
              </a:rPr>
              <a:t>要</a:t>
            </a:r>
            <a:r>
              <a:rPr sz="4800" spc="-1072" baseline="14756" dirty="0">
                <a:solidFill>
                  <a:srgbClr val="FFFFFF"/>
                </a:solidFill>
                <a:latin typeface="MS PGothic"/>
                <a:cs typeface="MS PGothic"/>
              </a:rPr>
              <a:t>動</a:t>
            </a:r>
            <a:r>
              <a:rPr sz="3200" spc="-2180" dirty="0">
                <a:latin typeface="MS PGothic"/>
                <a:cs typeface="MS PGothic"/>
              </a:rPr>
              <a:t>で</a:t>
            </a:r>
            <a:r>
              <a:rPr sz="4800" spc="-1537" baseline="14756" dirty="0">
                <a:solidFill>
                  <a:srgbClr val="FFFFFF"/>
                </a:solidFill>
                <a:latin typeface="MS PGothic"/>
                <a:cs typeface="MS PGothic"/>
              </a:rPr>
              <a:t>①</a:t>
            </a:r>
            <a:r>
              <a:rPr sz="3200" spc="-2055" dirty="0">
                <a:latin typeface="MS PGothic"/>
                <a:cs typeface="MS PGothic"/>
              </a:rPr>
              <a:t>す</a:t>
            </a:r>
            <a:r>
              <a:rPr sz="4800" spc="-600" baseline="14756" dirty="0">
                <a:solidFill>
                  <a:srgbClr val="FFFFFF"/>
                </a:solidFill>
                <a:latin typeface="MS PGothic"/>
                <a:cs typeface="MS PGothic"/>
              </a:rPr>
              <a:t>と</a:t>
            </a:r>
            <a:r>
              <a:rPr sz="3200" spc="-1730" dirty="0">
                <a:latin typeface="MS PGothic"/>
                <a:cs typeface="MS PGothic"/>
              </a:rPr>
              <a:t>。</a:t>
            </a:r>
            <a:r>
              <a:rPr sz="4800" baseline="14756" dirty="0">
                <a:solidFill>
                  <a:srgbClr val="FFFFFF"/>
                </a:solidFill>
                <a:latin typeface="MS PGothic"/>
                <a:cs typeface="MS PGothic"/>
              </a:rPr>
              <a:t>②を事前学習で自習</a:t>
            </a:r>
            <a:endParaRPr sz="4800" baseline="14756">
              <a:latin typeface="MS PGothic"/>
              <a:cs typeface="MS PGothic"/>
            </a:endParaRPr>
          </a:p>
          <a:p>
            <a:pPr marL="5922645">
              <a:lnSpc>
                <a:spcPts val="3715"/>
              </a:lnSpc>
            </a:pPr>
            <a:r>
              <a:rPr sz="3200" spc="-5" dirty="0">
                <a:solidFill>
                  <a:srgbClr val="FFFFFF"/>
                </a:solidFill>
                <a:latin typeface="MS PGothic"/>
                <a:cs typeface="MS PGothic"/>
              </a:rPr>
              <a:t>したため、授業中で活動③と④を</a:t>
            </a:r>
            <a:endParaRPr sz="3200">
              <a:latin typeface="MS PGothic"/>
              <a:cs typeface="MS PGothic"/>
            </a:endParaRPr>
          </a:p>
        </p:txBody>
      </p:sp>
      <p:sp>
        <p:nvSpPr>
          <p:cNvPr id="19" name="object 19"/>
          <p:cNvSpPr txBox="1">
            <a:spLocks noGrp="1"/>
          </p:cNvSpPr>
          <p:nvPr>
            <p:ph type="sldNum" sz="quarter" idx="7"/>
          </p:nvPr>
        </p:nvSpPr>
        <p:spPr>
          <a:prstGeom prst="rect">
            <a:avLst/>
          </a:prstGeom>
        </p:spPr>
        <p:txBody>
          <a:bodyPr vert="horz" wrap="square" lIns="0" tIns="0" rIns="0" bIns="0" rtlCol="0">
            <a:spAutoFit/>
          </a:bodyPr>
          <a:lstStyle/>
          <a:p>
            <a:pPr marL="38100">
              <a:lnSpc>
                <a:spcPts val="2310"/>
              </a:lnSpc>
            </a:pPr>
            <a:fld id="{81D60167-4931-47E6-BA6A-407CBD079E47}" type="slidenum">
              <a:rPr dirty="0"/>
              <a:t>21</a:t>
            </a:fld>
            <a:endParaRPr dirty="0"/>
          </a:p>
        </p:txBody>
      </p:sp>
      <p:sp>
        <p:nvSpPr>
          <p:cNvPr id="18" name="object 18"/>
          <p:cNvSpPr txBox="1"/>
          <p:nvPr/>
        </p:nvSpPr>
        <p:spPr>
          <a:xfrm>
            <a:off x="6745177" y="4805381"/>
            <a:ext cx="2171700" cy="513080"/>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latin typeface="MS PGothic"/>
                <a:cs typeface="MS PGothic"/>
              </a:rPr>
              <a:t>実施します。</a:t>
            </a:r>
            <a:endParaRPr sz="3200">
              <a:latin typeface="MS PGothic"/>
              <a:cs typeface="MS P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99440" y="8911740"/>
            <a:ext cx="788035" cy="788035"/>
            <a:chOff x="12099440" y="8911740"/>
            <a:chExt cx="788035" cy="788035"/>
          </a:xfrm>
        </p:grpSpPr>
        <p:pic>
          <p:nvPicPr>
            <p:cNvPr id="3" name="object 3"/>
            <p:cNvPicPr/>
            <p:nvPr/>
          </p:nvPicPr>
          <p:blipFill>
            <a:blip r:embed="rId2" cstate="print"/>
            <a:stretch>
              <a:fillRect/>
            </a:stretch>
          </p:blipFill>
          <p:spPr>
            <a:xfrm>
              <a:off x="12099440" y="8911740"/>
              <a:ext cx="787500" cy="787500"/>
            </a:xfrm>
            <a:prstGeom prst="rect">
              <a:avLst/>
            </a:prstGeom>
          </p:spPr>
        </p:pic>
        <p:sp>
          <p:nvSpPr>
            <p:cNvPr id="4" name="object 4"/>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DE1F00"/>
            </a:solidFill>
          </p:spPr>
          <p:txBody>
            <a:bodyPr wrap="square" lIns="0" tIns="0" rIns="0" bIns="0" rtlCol="0"/>
            <a:lstStyle/>
            <a:p>
              <a:endParaRPr/>
            </a:p>
          </p:txBody>
        </p:sp>
      </p:grpSp>
      <p:grpSp>
        <p:nvGrpSpPr>
          <p:cNvPr id="5" name="object 5"/>
          <p:cNvGrpSpPr/>
          <p:nvPr/>
        </p:nvGrpSpPr>
        <p:grpSpPr>
          <a:xfrm>
            <a:off x="291238" y="0"/>
            <a:ext cx="397510" cy="2223135"/>
            <a:chOff x="291238" y="0"/>
            <a:chExt cx="397510" cy="2223135"/>
          </a:xfrm>
        </p:grpSpPr>
        <p:pic>
          <p:nvPicPr>
            <p:cNvPr id="6" name="object 6"/>
            <p:cNvPicPr/>
            <p:nvPr/>
          </p:nvPicPr>
          <p:blipFill>
            <a:blip r:embed="rId3" cstate="print"/>
            <a:stretch>
              <a:fillRect/>
            </a:stretch>
          </p:blipFill>
          <p:spPr>
            <a:xfrm>
              <a:off x="291238" y="0"/>
              <a:ext cx="396900" cy="2221308"/>
            </a:xfrm>
            <a:prstGeom prst="rect">
              <a:avLst/>
            </a:prstGeom>
          </p:spPr>
        </p:pic>
        <p:sp>
          <p:nvSpPr>
            <p:cNvPr id="7" name="object 7"/>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a:endParaRPr/>
            </a:p>
          </p:txBody>
        </p:sp>
      </p:grpSp>
      <p:sp>
        <p:nvSpPr>
          <p:cNvPr id="8" name="object 8"/>
          <p:cNvSpPr txBox="1">
            <a:spLocks noGrp="1"/>
          </p:cNvSpPr>
          <p:nvPr>
            <p:ph type="title"/>
          </p:nvPr>
        </p:nvSpPr>
        <p:spPr>
          <a:xfrm>
            <a:off x="1304925" y="545279"/>
            <a:ext cx="3276600" cy="1000760"/>
          </a:xfrm>
          <a:prstGeom prst="rect">
            <a:avLst/>
          </a:prstGeom>
        </p:spPr>
        <p:txBody>
          <a:bodyPr vert="horz" wrap="square" lIns="0" tIns="12700" rIns="0" bIns="0" rtlCol="0">
            <a:spAutoFit/>
          </a:bodyPr>
          <a:lstStyle/>
          <a:p>
            <a:pPr marL="12700">
              <a:lnSpc>
                <a:spcPct val="100000"/>
              </a:lnSpc>
              <a:spcBef>
                <a:spcPts val="100"/>
              </a:spcBef>
            </a:pPr>
            <a:r>
              <a:rPr sz="6400" dirty="0">
                <a:solidFill>
                  <a:srgbClr val="C63024"/>
                </a:solidFill>
              </a:rPr>
              <a:t>言葉確認</a:t>
            </a:r>
            <a:endParaRPr sz="6400"/>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2310"/>
              </a:lnSpc>
            </a:pPr>
            <a:fld id="{81D60167-4931-47E6-BA6A-407CBD079E47}" type="slidenum">
              <a:rPr dirty="0"/>
              <a:t>22</a:t>
            </a:fld>
            <a:endParaRPr dirty="0"/>
          </a:p>
        </p:txBody>
      </p:sp>
      <p:sp>
        <p:nvSpPr>
          <p:cNvPr id="9" name="object 9"/>
          <p:cNvSpPr txBox="1"/>
          <p:nvPr/>
        </p:nvSpPr>
        <p:spPr>
          <a:xfrm>
            <a:off x="873125" y="2134741"/>
            <a:ext cx="9759315" cy="7010400"/>
          </a:xfrm>
          <a:prstGeom prst="rect">
            <a:avLst/>
          </a:prstGeom>
        </p:spPr>
        <p:txBody>
          <a:bodyPr vert="horz" wrap="square" lIns="0" tIns="212725" rIns="0" bIns="0" rtlCol="0">
            <a:spAutoFit/>
          </a:bodyPr>
          <a:lstStyle/>
          <a:p>
            <a:pPr marL="12700">
              <a:lnSpc>
                <a:spcPct val="100000"/>
              </a:lnSpc>
              <a:spcBef>
                <a:spcPts val="1675"/>
              </a:spcBef>
              <a:tabLst>
                <a:tab pos="1501140" algn="l"/>
              </a:tabLst>
            </a:pPr>
            <a:r>
              <a:rPr sz="3200" dirty="0">
                <a:latin typeface="MS PGothic"/>
                <a:cs typeface="MS PGothic"/>
              </a:rPr>
              <a:t>活動③	言葉を聞いて理解する練習</a:t>
            </a:r>
            <a:endParaRPr sz="3200">
              <a:latin typeface="MS PGothic"/>
              <a:cs typeface="MS PGothic"/>
            </a:endParaRPr>
          </a:p>
          <a:p>
            <a:pPr marL="508634" indent="-496570">
              <a:lnSpc>
                <a:spcPct val="100000"/>
              </a:lnSpc>
              <a:spcBef>
                <a:spcPts val="1575"/>
              </a:spcBef>
              <a:buSzPct val="96875"/>
              <a:buAutoNum type="arabicPeriod"/>
              <a:tabLst>
                <a:tab pos="509270" algn="l"/>
              </a:tabLst>
            </a:pPr>
            <a:r>
              <a:rPr sz="3200" spc="-5" dirty="0">
                <a:latin typeface="Arial MT"/>
                <a:cs typeface="Arial MT"/>
              </a:rPr>
              <a:t>A</a:t>
            </a:r>
            <a:r>
              <a:rPr sz="3200" spc="-5" dirty="0">
                <a:latin typeface="MS PGothic"/>
                <a:cs typeface="MS PGothic"/>
              </a:rPr>
              <a:t>さんは単語リストを見て</a:t>
            </a:r>
            <a:r>
              <a:rPr sz="3200" spc="10" dirty="0">
                <a:latin typeface="MS PGothic"/>
                <a:cs typeface="MS PGothic"/>
              </a:rPr>
              <a:t>、</a:t>
            </a:r>
            <a:r>
              <a:rPr sz="3200" dirty="0">
                <a:solidFill>
                  <a:srgbClr val="C82506"/>
                </a:solidFill>
                <a:latin typeface="MS PGothic"/>
                <a:cs typeface="MS PGothic"/>
              </a:rPr>
              <a:t>単語を読む</a:t>
            </a:r>
            <a:endParaRPr sz="3200">
              <a:latin typeface="MS PGothic"/>
              <a:cs typeface="MS PGothic"/>
            </a:endParaRPr>
          </a:p>
          <a:p>
            <a:pPr marL="508634" indent="-496570">
              <a:lnSpc>
                <a:spcPct val="100000"/>
              </a:lnSpc>
              <a:spcBef>
                <a:spcPts val="1575"/>
              </a:spcBef>
              <a:buSzPct val="96875"/>
              <a:buAutoNum type="arabicPeriod"/>
              <a:tabLst>
                <a:tab pos="509270" algn="l"/>
              </a:tabLst>
            </a:pPr>
            <a:r>
              <a:rPr sz="3200" spc="-5" dirty="0">
                <a:latin typeface="Arial MT"/>
                <a:cs typeface="Arial MT"/>
              </a:rPr>
              <a:t>B</a:t>
            </a:r>
            <a:r>
              <a:rPr sz="3200" spc="-5" dirty="0">
                <a:latin typeface="MS PGothic"/>
                <a:cs typeface="MS PGothic"/>
              </a:rPr>
              <a:t>さんは単語リストを見なく</a:t>
            </a:r>
            <a:r>
              <a:rPr sz="3200" spc="15" dirty="0">
                <a:latin typeface="MS PGothic"/>
                <a:cs typeface="MS PGothic"/>
              </a:rPr>
              <a:t>、</a:t>
            </a:r>
            <a:r>
              <a:rPr sz="3200" spc="-5" dirty="0">
                <a:solidFill>
                  <a:srgbClr val="C82506"/>
                </a:solidFill>
                <a:latin typeface="MS PGothic"/>
                <a:cs typeface="MS PGothic"/>
              </a:rPr>
              <a:t>ベトナム語で意味を答える</a:t>
            </a:r>
            <a:endParaRPr sz="3200">
              <a:latin typeface="MS PGothic"/>
              <a:cs typeface="MS PGothic"/>
            </a:endParaRPr>
          </a:p>
          <a:p>
            <a:pPr marL="12700">
              <a:lnSpc>
                <a:spcPct val="100000"/>
              </a:lnSpc>
              <a:spcBef>
                <a:spcPts val="1580"/>
              </a:spcBef>
            </a:pPr>
            <a:r>
              <a:rPr sz="3200" spc="-5" dirty="0">
                <a:latin typeface="Arial MT"/>
                <a:cs typeface="Arial MT"/>
              </a:rPr>
              <a:t>3</a:t>
            </a:r>
            <a:r>
              <a:rPr sz="3200" spc="-5" dirty="0">
                <a:latin typeface="MS PGothic"/>
                <a:cs typeface="MS PGothic"/>
              </a:rPr>
              <a:t>．</a:t>
            </a:r>
            <a:r>
              <a:rPr sz="3200" spc="-5" dirty="0">
                <a:latin typeface="Arial MT"/>
                <a:cs typeface="Arial MT"/>
              </a:rPr>
              <a:t>5</a:t>
            </a:r>
            <a:r>
              <a:rPr sz="3200" dirty="0">
                <a:latin typeface="MS PGothic"/>
                <a:cs typeface="MS PGothic"/>
              </a:rPr>
              <a:t>問やったら役割チェンジをする</a:t>
            </a:r>
            <a:endParaRPr sz="3200">
              <a:latin typeface="MS PGothic"/>
              <a:cs typeface="MS PGothic"/>
            </a:endParaRPr>
          </a:p>
          <a:p>
            <a:pPr>
              <a:lnSpc>
                <a:spcPct val="100000"/>
              </a:lnSpc>
              <a:spcBef>
                <a:spcPts val="55"/>
              </a:spcBef>
            </a:pPr>
            <a:endParaRPr sz="3850">
              <a:latin typeface="MS PGothic"/>
              <a:cs typeface="MS PGothic"/>
            </a:endParaRPr>
          </a:p>
          <a:p>
            <a:pPr marL="12700">
              <a:lnSpc>
                <a:spcPct val="100000"/>
              </a:lnSpc>
              <a:tabLst>
                <a:tab pos="1501140" algn="l"/>
              </a:tabLst>
            </a:pPr>
            <a:r>
              <a:rPr sz="3200" dirty="0">
                <a:latin typeface="MS PGothic"/>
                <a:cs typeface="MS PGothic"/>
              </a:rPr>
              <a:t>活動④	覚えた語彙のアウトプット練習</a:t>
            </a:r>
            <a:endParaRPr sz="3200">
              <a:latin typeface="MS PGothic"/>
              <a:cs typeface="MS PGothic"/>
            </a:endParaRPr>
          </a:p>
          <a:p>
            <a:pPr marL="508634" indent="-496570">
              <a:lnSpc>
                <a:spcPct val="100000"/>
              </a:lnSpc>
              <a:spcBef>
                <a:spcPts val="1580"/>
              </a:spcBef>
              <a:buSzPct val="96875"/>
              <a:buAutoNum type="arabicPeriod"/>
              <a:tabLst>
                <a:tab pos="509270" algn="l"/>
              </a:tabLst>
            </a:pPr>
            <a:r>
              <a:rPr sz="3200" spc="-5" dirty="0">
                <a:latin typeface="Arial MT"/>
                <a:cs typeface="Arial MT"/>
              </a:rPr>
              <a:t>A</a:t>
            </a:r>
            <a:r>
              <a:rPr sz="3200" spc="-5" dirty="0">
                <a:latin typeface="MS PGothic"/>
                <a:cs typeface="MS PGothic"/>
              </a:rPr>
              <a:t>さんは単語リストを見て</a:t>
            </a:r>
            <a:r>
              <a:rPr sz="3200" spc="10" dirty="0">
                <a:latin typeface="MS PGothic"/>
                <a:cs typeface="MS PGothic"/>
              </a:rPr>
              <a:t>、</a:t>
            </a:r>
            <a:r>
              <a:rPr sz="3200" spc="-5" dirty="0">
                <a:solidFill>
                  <a:srgbClr val="C82506"/>
                </a:solidFill>
                <a:latin typeface="MS PGothic"/>
                <a:cs typeface="MS PGothic"/>
              </a:rPr>
              <a:t>ベトナム語の意味を言う</a:t>
            </a:r>
            <a:endParaRPr sz="3200">
              <a:latin typeface="MS PGothic"/>
              <a:cs typeface="MS PGothic"/>
            </a:endParaRPr>
          </a:p>
          <a:p>
            <a:pPr marL="508634" indent="-496570">
              <a:lnSpc>
                <a:spcPct val="100000"/>
              </a:lnSpc>
              <a:spcBef>
                <a:spcPts val="1575"/>
              </a:spcBef>
              <a:buSzPct val="96875"/>
              <a:buAutoNum type="arabicPeriod"/>
              <a:tabLst>
                <a:tab pos="509270" algn="l"/>
              </a:tabLst>
            </a:pPr>
            <a:r>
              <a:rPr sz="3200" spc="-5" dirty="0">
                <a:latin typeface="Arial MT"/>
                <a:cs typeface="Arial MT"/>
              </a:rPr>
              <a:t>B</a:t>
            </a:r>
            <a:r>
              <a:rPr sz="3200" spc="-5" dirty="0">
                <a:latin typeface="MS PGothic"/>
                <a:cs typeface="MS PGothic"/>
              </a:rPr>
              <a:t>さんは単語リストを見なく</a:t>
            </a:r>
            <a:r>
              <a:rPr sz="3200" spc="15" dirty="0">
                <a:latin typeface="MS PGothic"/>
                <a:cs typeface="MS PGothic"/>
              </a:rPr>
              <a:t>、</a:t>
            </a:r>
            <a:r>
              <a:rPr sz="3200" dirty="0">
                <a:solidFill>
                  <a:srgbClr val="C82506"/>
                </a:solidFill>
                <a:latin typeface="MS PGothic"/>
                <a:cs typeface="MS PGothic"/>
              </a:rPr>
              <a:t>日本語で単語を答える</a:t>
            </a:r>
            <a:endParaRPr sz="3200">
              <a:latin typeface="MS PGothic"/>
              <a:cs typeface="MS PGothic"/>
            </a:endParaRPr>
          </a:p>
          <a:p>
            <a:pPr marL="12700">
              <a:lnSpc>
                <a:spcPct val="100000"/>
              </a:lnSpc>
              <a:spcBef>
                <a:spcPts val="1575"/>
              </a:spcBef>
            </a:pPr>
            <a:r>
              <a:rPr sz="3200" spc="-5" dirty="0">
                <a:latin typeface="Arial MT"/>
                <a:cs typeface="Arial MT"/>
              </a:rPr>
              <a:t>3</a:t>
            </a:r>
            <a:r>
              <a:rPr sz="3200" spc="-5" dirty="0">
                <a:latin typeface="MS PGothic"/>
                <a:cs typeface="MS PGothic"/>
              </a:rPr>
              <a:t>．</a:t>
            </a:r>
            <a:r>
              <a:rPr sz="3200" spc="-5" dirty="0">
                <a:latin typeface="Arial MT"/>
                <a:cs typeface="Arial MT"/>
              </a:rPr>
              <a:t>5</a:t>
            </a:r>
            <a:r>
              <a:rPr sz="3200" dirty="0">
                <a:latin typeface="MS PGothic"/>
                <a:cs typeface="MS PGothic"/>
              </a:rPr>
              <a:t>問やったら役割チェンジをする</a:t>
            </a:r>
            <a:endParaRPr sz="3200">
              <a:latin typeface="MS PGothic"/>
              <a:cs typeface="MS PGothic"/>
            </a:endParaRPr>
          </a:p>
          <a:p>
            <a:pPr>
              <a:lnSpc>
                <a:spcPct val="100000"/>
              </a:lnSpc>
              <a:spcBef>
                <a:spcPts val="60"/>
              </a:spcBef>
            </a:pPr>
            <a:endParaRPr sz="3400">
              <a:latin typeface="MS PGothic"/>
              <a:cs typeface="MS PGothic"/>
            </a:endParaRPr>
          </a:p>
          <a:p>
            <a:pPr marL="12700">
              <a:lnSpc>
                <a:spcPct val="100000"/>
              </a:lnSpc>
            </a:pPr>
            <a:r>
              <a:rPr sz="3200" dirty="0">
                <a:solidFill>
                  <a:srgbClr val="C82506"/>
                </a:solidFill>
                <a:latin typeface="MS PGothic"/>
                <a:cs typeface="MS PGothic"/>
              </a:rPr>
              <a:t>※</a:t>
            </a:r>
            <a:r>
              <a:rPr sz="3200" spc="-140" dirty="0">
                <a:solidFill>
                  <a:srgbClr val="C82506"/>
                </a:solidFill>
                <a:latin typeface="MS PGothic"/>
                <a:cs typeface="MS PGothic"/>
              </a:rPr>
              <a:t> </a:t>
            </a:r>
            <a:r>
              <a:rPr sz="3200" dirty="0">
                <a:solidFill>
                  <a:srgbClr val="C82506"/>
                </a:solidFill>
                <a:latin typeface="MS PGothic"/>
                <a:cs typeface="MS PGothic"/>
              </a:rPr>
              <a:t>制限時間</a:t>
            </a:r>
            <a:r>
              <a:rPr sz="3200" spc="-5" dirty="0">
                <a:solidFill>
                  <a:srgbClr val="C82506"/>
                </a:solidFill>
                <a:latin typeface="MS PGothic"/>
                <a:cs typeface="MS PGothic"/>
              </a:rPr>
              <a:t>：</a:t>
            </a:r>
            <a:r>
              <a:rPr sz="3200" b="1" spc="-5" dirty="0">
                <a:solidFill>
                  <a:srgbClr val="C82506"/>
                </a:solidFill>
                <a:latin typeface="Arial"/>
                <a:cs typeface="Arial"/>
              </a:rPr>
              <a:t>5</a:t>
            </a:r>
            <a:r>
              <a:rPr sz="3200" dirty="0">
                <a:solidFill>
                  <a:srgbClr val="C82506"/>
                </a:solidFill>
                <a:latin typeface="MS PGothic"/>
                <a:cs typeface="MS PGothic"/>
              </a:rPr>
              <a:t>分</a:t>
            </a:r>
            <a:endParaRPr sz="3200">
              <a:latin typeface="MS PGothic"/>
              <a:cs typeface="MS PGothic"/>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3004800" cy="9753600"/>
            <a:chOff x="0" y="0"/>
            <a:chExt cx="13004800" cy="9753600"/>
          </a:xfrm>
        </p:grpSpPr>
        <p:pic>
          <p:nvPicPr>
            <p:cNvPr id="3" name="object 3"/>
            <p:cNvPicPr/>
            <p:nvPr/>
          </p:nvPicPr>
          <p:blipFill>
            <a:blip r:embed="rId2" cstate="print"/>
            <a:stretch>
              <a:fillRect/>
            </a:stretch>
          </p:blipFill>
          <p:spPr>
            <a:xfrm>
              <a:off x="0" y="0"/>
              <a:ext cx="13004800" cy="9753600"/>
            </a:xfrm>
            <a:prstGeom prst="rect">
              <a:avLst/>
            </a:prstGeom>
          </p:spPr>
        </p:pic>
        <p:pic>
          <p:nvPicPr>
            <p:cNvPr id="4" name="object 4"/>
            <p:cNvPicPr/>
            <p:nvPr/>
          </p:nvPicPr>
          <p:blipFill>
            <a:blip r:embed="rId3" cstate="print"/>
            <a:stretch>
              <a:fillRect/>
            </a:stretch>
          </p:blipFill>
          <p:spPr>
            <a:xfrm>
              <a:off x="12099440" y="8911740"/>
              <a:ext cx="787500" cy="787500"/>
            </a:xfrm>
            <a:prstGeom prst="rect">
              <a:avLst/>
            </a:prstGeom>
          </p:spPr>
        </p:pic>
        <p:sp>
          <p:nvSpPr>
            <p:cNvPr id="5" name="object 5"/>
            <p:cNvSpPr/>
            <p:nvPr/>
          </p:nvSpPr>
          <p:spPr>
            <a:xfrm>
              <a:off x="12137539" y="8924439"/>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a:endParaRPr/>
            </a:p>
          </p:txBody>
        </p:sp>
        <p:sp>
          <p:nvSpPr>
            <p:cNvPr id="6" name="object 6"/>
            <p:cNvSpPr/>
            <p:nvPr/>
          </p:nvSpPr>
          <p:spPr>
            <a:xfrm>
              <a:off x="0" y="1302592"/>
              <a:ext cx="13004800" cy="7148830"/>
            </a:xfrm>
            <a:custGeom>
              <a:avLst/>
              <a:gdLst/>
              <a:ahLst/>
              <a:cxnLst/>
              <a:rect l="l" t="t" r="r" b="b"/>
              <a:pathLst>
                <a:path w="13004800" h="7148830">
                  <a:moveTo>
                    <a:pt x="0" y="7148399"/>
                  </a:moveTo>
                  <a:lnTo>
                    <a:pt x="0" y="0"/>
                  </a:lnTo>
                  <a:lnTo>
                    <a:pt x="13004799" y="0"/>
                  </a:lnTo>
                  <a:lnTo>
                    <a:pt x="13004799" y="7148399"/>
                  </a:lnTo>
                  <a:lnTo>
                    <a:pt x="0" y="7148399"/>
                  </a:lnTo>
                  <a:close/>
                </a:path>
              </a:pathLst>
            </a:custGeom>
            <a:solidFill>
              <a:srgbClr val="FFFFFF">
                <a:alpha val="74508"/>
              </a:srgbClr>
            </a:solidFill>
          </p:spPr>
          <p:txBody>
            <a:bodyPr wrap="square" lIns="0" tIns="0" rIns="0" bIns="0" rtlCol="0"/>
            <a:lstStyle/>
            <a:p>
              <a:endParaRPr/>
            </a:p>
          </p:txBody>
        </p:sp>
      </p:grpSp>
      <p:sp>
        <p:nvSpPr>
          <p:cNvPr id="7" name="object 7"/>
          <p:cNvSpPr txBox="1">
            <a:spLocks noGrp="1"/>
          </p:cNvSpPr>
          <p:nvPr>
            <p:ph type="title"/>
          </p:nvPr>
        </p:nvSpPr>
        <p:spPr>
          <a:xfrm>
            <a:off x="3656235" y="4343958"/>
            <a:ext cx="5692775" cy="1000760"/>
          </a:xfrm>
          <a:prstGeom prst="rect">
            <a:avLst/>
          </a:prstGeom>
        </p:spPr>
        <p:txBody>
          <a:bodyPr vert="horz" wrap="square" lIns="0" tIns="12700" rIns="0" bIns="0" rtlCol="0">
            <a:spAutoFit/>
          </a:bodyPr>
          <a:lstStyle/>
          <a:p>
            <a:pPr marL="12700">
              <a:lnSpc>
                <a:spcPct val="100000"/>
              </a:lnSpc>
              <a:spcBef>
                <a:spcPts val="100"/>
              </a:spcBef>
            </a:pPr>
            <a:r>
              <a:rPr sz="6400" dirty="0">
                <a:solidFill>
                  <a:srgbClr val="C63024"/>
                </a:solidFill>
              </a:rPr>
              <a:t>情報セキュリティ</a:t>
            </a:r>
            <a:endParaRPr sz="6400"/>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2310"/>
              </a:lnSpc>
            </a:pPr>
            <a:fld id="{81D60167-4931-47E6-BA6A-407CBD079E47}" type="slidenum">
              <a:rPr dirty="0"/>
              <a:t>23</a:t>
            </a:fld>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99440" y="8911740"/>
            <a:ext cx="788035" cy="788035"/>
            <a:chOff x="12099440" y="8911740"/>
            <a:chExt cx="788035" cy="788035"/>
          </a:xfrm>
        </p:grpSpPr>
        <p:pic>
          <p:nvPicPr>
            <p:cNvPr id="3" name="object 3"/>
            <p:cNvPicPr/>
            <p:nvPr/>
          </p:nvPicPr>
          <p:blipFill>
            <a:blip r:embed="rId2" cstate="print"/>
            <a:stretch>
              <a:fillRect/>
            </a:stretch>
          </p:blipFill>
          <p:spPr>
            <a:xfrm>
              <a:off x="12099440" y="8911740"/>
              <a:ext cx="787500" cy="787500"/>
            </a:xfrm>
            <a:prstGeom prst="rect">
              <a:avLst/>
            </a:prstGeom>
          </p:spPr>
        </p:pic>
        <p:sp>
          <p:nvSpPr>
            <p:cNvPr id="4" name="object 4"/>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a:endParaRPr/>
            </a:p>
          </p:txBody>
        </p:sp>
      </p:grpSp>
      <p:grpSp>
        <p:nvGrpSpPr>
          <p:cNvPr id="5" name="object 5"/>
          <p:cNvGrpSpPr/>
          <p:nvPr/>
        </p:nvGrpSpPr>
        <p:grpSpPr>
          <a:xfrm>
            <a:off x="291238" y="0"/>
            <a:ext cx="397510" cy="2223135"/>
            <a:chOff x="291238" y="0"/>
            <a:chExt cx="397510" cy="2223135"/>
          </a:xfrm>
        </p:grpSpPr>
        <p:pic>
          <p:nvPicPr>
            <p:cNvPr id="6" name="object 6"/>
            <p:cNvPicPr/>
            <p:nvPr/>
          </p:nvPicPr>
          <p:blipFill>
            <a:blip r:embed="rId3" cstate="print"/>
            <a:stretch>
              <a:fillRect/>
            </a:stretch>
          </p:blipFill>
          <p:spPr>
            <a:xfrm>
              <a:off x="291238" y="0"/>
              <a:ext cx="396900" cy="2221308"/>
            </a:xfrm>
            <a:prstGeom prst="rect">
              <a:avLst/>
            </a:prstGeom>
          </p:spPr>
        </p:pic>
        <p:sp>
          <p:nvSpPr>
            <p:cNvPr id="7" name="object 7"/>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a:endParaRPr/>
            </a:p>
          </p:txBody>
        </p:sp>
      </p:grpSp>
      <p:sp>
        <p:nvSpPr>
          <p:cNvPr id="8" name="object 8"/>
          <p:cNvSpPr txBox="1">
            <a:spLocks noGrp="1"/>
          </p:cNvSpPr>
          <p:nvPr>
            <p:ph type="title"/>
          </p:nvPr>
        </p:nvSpPr>
        <p:spPr>
          <a:xfrm>
            <a:off x="1304925" y="545324"/>
            <a:ext cx="9756775" cy="1000760"/>
          </a:xfrm>
          <a:prstGeom prst="rect">
            <a:avLst/>
          </a:prstGeom>
        </p:spPr>
        <p:txBody>
          <a:bodyPr vert="horz" wrap="square" lIns="0" tIns="12700" rIns="0" bIns="0" rtlCol="0">
            <a:spAutoFit/>
          </a:bodyPr>
          <a:lstStyle/>
          <a:p>
            <a:pPr marL="12700">
              <a:lnSpc>
                <a:spcPct val="100000"/>
              </a:lnSpc>
              <a:spcBef>
                <a:spcPts val="100"/>
              </a:spcBef>
            </a:pPr>
            <a:r>
              <a:rPr sz="6400" dirty="0">
                <a:solidFill>
                  <a:srgbClr val="C63024"/>
                </a:solidFill>
              </a:rPr>
              <a:t>情報セキュリティの全体内容</a:t>
            </a:r>
            <a:endParaRPr sz="6400"/>
          </a:p>
        </p:txBody>
      </p:sp>
      <p:pic>
        <p:nvPicPr>
          <p:cNvPr id="9" name="object 9"/>
          <p:cNvPicPr/>
          <p:nvPr/>
        </p:nvPicPr>
        <p:blipFill>
          <a:blip r:embed="rId4" cstate="print"/>
          <a:stretch>
            <a:fillRect/>
          </a:stretch>
        </p:blipFill>
        <p:spPr>
          <a:xfrm>
            <a:off x="1998621" y="2098403"/>
            <a:ext cx="8757937" cy="7148693"/>
          </a:xfrm>
          <a:prstGeom prst="rect">
            <a:avLst/>
          </a:prstGeom>
        </p:spPr>
      </p:pic>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2310"/>
              </a:lnSpc>
            </a:pPr>
            <a:fld id="{81D60167-4931-47E6-BA6A-407CBD079E47}" type="slidenum">
              <a:rPr dirty="0"/>
              <a:t>24</a:t>
            </a:fld>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99440" y="8911740"/>
            <a:ext cx="788035" cy="788035"/>
            <a:chOff x="12099440" y="8911740"/>
            <a:chExt cx="788035" cy="788035"/>
          </a:xfrm>
        </p:grpSpPr>
        <p:pic>
          <p:nvPicPr>
            <p:cNvPr id="3" name="object 3"/>
            <p:cNvPicPr/>
            <p:nvPr/>
          </p:nvPicPr>
          <p:blipFill>
            <a:blip r:embed="rId2" cstate="print"/>
            <a:stretch>
              <a:fillRect/>
            </a:stretch>
          </p:blipFill>
          <p:spPr>
            <a:xfrm>
              <a:off x="12099440" y="8911740"/>
              <a:ext cx="787500" cy="787500"/>
            </a:xfrm>
            <a:prstGeom prst="rect">
              <a:avLst/>
            </a:prstGeom>
          </p:spPr>
        </p:pic>
        <p:sp>
          <p:nvSpPr>
            <p:cNvPr id="4" name="object 4"/>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a:endParaRPr/>
            </a:p>
          </p:txBody>
        </p:sp>
      </p:grpSp>
      <p:grpSp>
        <p:nvGrpSpPr>
          <p:cNvPr id="5" name="object 5"/>
          <p:cNvGrpSpPr/>
          <p:nvPr/>
        </p:nvGrpSpPr>
        <p:grpSpPr>
          <a:xfrm>
            <a:off x="291238" y="0"/>
            <a:ext cx="397510" cy="2223135"/>
            <a:chOff x="291238" y="0"/>
            <a:chExt cx="397510" cy="2223135"/>
          </a:xfrm>
        </p:grpSpPr>
        <p:pic>
          <p:nvPicPr>
            <p:cNvPr id="6" name="object 6"/>
            <p:cNvPicPr/>
            <p:nvPr/>
          </p:nvPicPr>
          <p:blipFill>
            <a:blip r:embed="rId3" cstate="print"/>
            <a:stretch>
              <a:fillRect/>
            </a:stretch>
          </p:blipFill>
          <p:spPr>
            <a:xfrm>
              <a:off x="291238" y="0"/>
              <a:ext cx="396900" cy="2221308"/>
            </a:xfrm>
            <a:prstGeom prst="rect">
              <a:avLst/>
            </a:prstGeom>
          </p:spPr>
        </p:pic>
        <p:sp>
          <p:nvSpPr>
            <p:cNvPr id="7" name="object 7"/>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a:endParaRPr/>
            </a:p>
          </p:txBody>
        </p:sp>
      </p:grpSp>
      <p:sp>
        <p:nvSpPr>
          <p:cNvPr id="8" name="object 8"/>
          <p:cNvSpPr txBox="1">
            <a:spLocks noGrp="1"/>
          </p:cNvSpPr>
          <p:nvPr>
            <p:ph type="title"/>
          </p:nvPr>
        </p:nvSpPr>
        <p:spPr>
          <a:xfrm>
            <a:off x="1304925" y="545324"/>
            <a:ext cx="9756775" cy="1000760"/>
          </a:xfrm>
          <a:prstGeom prst="rect">
            <a:avLst/>
          </a:prstGeom>
        </p:spPr>
        <p:txBody>
          <a:bodyPr vert="horz" wrap="square" lIns="0" tIns="12700" rIns="0" bIns="0" rtlCol="0">
            <a:spAutoFit/>
          </a:bodyPr>
          <a:lstStyle/>
          <a:p>
            <a:pPr marL="12700">
              <a:lnSpc>
                <a:spcPct val="100000"/>
              </a:lnSpc>
              <a:spcBef>
                <a:spcPts val="100"/>
              </a:spcBef>
            </a:pPr>
            <a:r>
              <a:rPr sz="6400" dirty="0">
                <a:solidFill>
                  <a:srgbClr val="C63024"/>
                </a:solidFill>
              </a:rPr>
              <a:t>情報セキュリティの全体内容</a:t>
            </a:r>
            <a:endParaRPr sz="6400"/>
          </a:p>
        </p:txBody>
      </p:sp>
      <p:grpSp>
        <p:nvGrpSpPr>
          <p:cNvPr id="9" name="object 9"/>
          <p:cNvGrpSpPr/>
          <p:nvPr/>
        </p:nvGrpSpPr>
        <p:grpSpPr>
          <a:xfrm>
            <a:off x="1998621" y="2050550"/>
            <a:ext cx="8758555" cy="7197090"/>
            <a:chOff x="1998621" y="2050550"/>
            <a:chExt cx="8758555" cy="7197090"/>
          </a:xfrm>
        </p:grpSpPr>
        <p:pic>
          <p:nvPicPr>
            <p:cNvPr id="10" name="object 10"/>
            <p:cNvPicPr/>
            <p:nvPr/>
          </p:nvPicPr>
          <p:blipFill>
            <a:blip r:embed="rId4" cstate="print"/>
            <a:stretch>
              <a:fillRect/>
            </a:stretch>
          </p:blipFill>
          <p:spPr>
            <a:xfrm>
              <a:off x="1998621" y="2098403"/>
              <a:ext cx="8757937" cy="7148693"/>
            </a:xfrm>
            <a:prstGeom prst="rect">
              <a:avLst/>
            </a:prstGeom>
          </p:spPr>
        </p:pic>
        <p:sp>
          <p:nvSpPr>
            <p:cNvPr id="11" name="object 11"/>
            <p:cNvSpPr/>
            <p:nvPr/>
          </p:nvSpPr>
          <p:spPr>
            <a:xfrm>
              <a:off x="6108325" y="2088650"/>
              <a:ext cx="4374515" cy="1631950"/>
            </a:xfrm>
            <a:custGeom>
              <a:avLst/>
              <a:gdLst/>
              <a:ahLst/>
              <a:cxnLst/>
              <a:rect l="l" t="t" r="r" b="b"/>
              <a:pathLst>
                <a:path w="4374515" h="1631950">
                  <a:moveTo>
                    <a:pt x="0" y="0"/>
                  </a:moveTo>
                  <a:lnTo>
                    <a:pt x="4374299" y="0"/>
                  </a:lnTo>
                  <a:lnTo>
                    <a:pt x="4374299" y="1631699"/>
                  </a:lnTo>
                  <a:lnTo>
                    <a:pt x="0" y="1631699"/>
                  </a:lnTo>
                  <a:lnTo>
                    <a:pt x="0" y="0"/>
                  </a:lnTo>
                  <a:close/>
                </a:path>
              </a:pathLst>
            </a:custGeom>
            <a:ln w="76199">
              <a:solidFill>
                <a:srgbClr val="C82506"/>
              </a:solidFill>
            </a:ln>
          </p:spPr>
          <p:txBody>
            <a:bodyPr wrap="square" lIns="0" tIns="0" rIns="0" bIns="0" rtlCol="0"/>
            <a:lstStyle/>
            <a:p>
              <a:endParaRPr/>
            </a:p>
          </p:txBody>
        </p:sp>
      </p:gr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2310"/>
              </a:lnSpc>
            </a:pPr>
            <a:fld id="{81D60167-4931-47E6-BA6A-407CBD079E47}" type="slidenum">
              <a:rPr dirty="0"/>
              <a:t>25</a:t>
            </a:fld>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3004800" cy="9753600"/>
            <a:chOff x="0" y="0"/>
            <a:chExt cx="13004800" cy="9753600"/>
          </a:xfrm>
        </p:grpSpPr>
        <p:pic>
          <p:nvPicPr>
            <p:cNvPr id="3" name="object 3"/>
            <p:cNvPicPr/>
            <p:nvPr/>
          </p:nvPicPr>
          <p:blipFill>
            <a:blip r:embed="rId2" cstate="print"/>
            <a:stretch>
              <a:fillRect/>
            </a:stretch>
          </p:blipFill>
          <p:spPr>
            <a:xfrm>
              <a:off x="0" y="0"/>
              <a:ext cx="13004800" cy="9753600"/>
            </a:xfrm>
            <a:prstGeom prst="rect">
              <a:avLst/>
            </a:prstGeom>
          </p:spPr>
        </p:pic>
        <p:pic>
          <p:nvPicPr>
            <p:cNvPr id="4" name="object 4"/>
            <p:cNvPicPr/>
            <p:nvPr/>
          </p:nvPicPr>
          <p:blipFill>
            <a:blip r:embed="rId3" cstate="print"/>
            <a:stretch>
              <a:fillRect/>
            </a:stretch>
          </p:blipFill>
          <p:spPr>
            <a:xfrm>
              <a:off x="12099440" y="8911740"/>
              <a:ext cx="787500" cy="787500"/>
            </a:xfrm>
            <a:prstGeom prst="rect">
              <a:avLst/>
            </a:prstGeom>
          </p:spPr>
        </p:pic>
        <p:sp>
          <p:nvSpPr>
            <p:cNvPr id="5" name="object 5"/>
            <p:cNvSpPr/>
            <p:nvPr/>
          </p:nvSpPr>
          <p:spPr>
            <a:xfrm>
              <a:off x="12137539" y="8924439"/>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a:endParaRPr/>
            </a:p>
          </p:txBody>
        </p:sp>
        <p:sp>
          <p:nvSpPr>
            <p:cNvPr id="6" name="object 6"/>
            <p:cNvSpPr/>
            <p:nvPr/>
          </p:nvSpPr>
          <p:spPr>
            <a:xfrm>
              <a:off x="0" y="1302592"/>
              <a:ext cx="13004800" cy="7148830"/>
            </a:xfrm>
            <a:custGeom>
              <a:avLst/>
              <a:gdLst/>
              <a:ahLst/>
              <a:cxnLst/>
              <a:rect l="l" t="t" r="r" b="b"/>
              <a:pathLst>
                <a:path w="13004800" h="7148830">
                  <a:moveTo>
                    <a:pt x="0" y="7148399"/>
                  </a:moveTo>
                  <a:lnTo>
                    <a:pt x="0" y="0"/>
                  </a:lnTo>
                  <a:lnTo>
                    <a:pt x="13004799" y="0"/>
                  </a:lnTo>
                  <a:lnTo>
                    <a:pt x="13004799" y="7148399"/>
                  </a:lnTo>
                  <a:lnTo>
                    <a:pt x="0" y="7148399"/>
                  </a:lnTo>
                  <a:close/>
                </a:path>
              </a:pathLst>
            </a:custGeom>
            <a:solidFill>
              <a:srgbClr val="FFFFFF">
                <a:alpha val="74508"/>
              </a:srgbClr>
            </a:solidFill>
          </p:spPr>
          <p:txBody>
            <a:bodyPr wrap="square" lIns="0" tIns="0" rIns="0" bIns="0" rtlCol="0"/>
            <a:lstStyle/>
            <a:p>
              <a:endParaRPr/>
            </a:p>
          </p:txBody>
        </p:sp>
      </p:grpSp>
      <p:sp>
        <p:nvSpPr>
          <p:cNvPr id="7" name="object 7"/>
          <p:cNvSpPr txBox="1">
            <a:spLocks noGrp="1"/>
          </p:cNvSpPr>
          <p:nvPr>
            <p:ph type="title"/>
          </p:nvPr>
        </p:nvSpPr>
        <p:spPr>
          <a:xfrm>
            <a:off x="2938729" y="4343958"/>
            <a:ext cx="7127875" cy="1000760"/>
          </a:xfrm>
          <a:prstGeom prst="rect">
            <a:avLst/>
          </a:prstGeom>
        </p:spPr>
        <p:txBody>
          <a:bodyPr vert="horz" wrap="square" lIns="0" tIns="12700" rIns="0" bIns="0" rtlCol="0">
            <a:spAutoFit/>
          </a:bodyPr>
          <a:lstStyle/>
          <a:p>
            <a:pPr marL="12700">
              <a:lnSpc>
                <a:spcPct val="100000"/>
              </a:lnSpc>
              <a:spcBef>
                <a:spcPts val="100"/>
              </a:spcBef>
            </a:pPr>
            <a:r>
              <a:rPr sz="6400" dirty="0">
                <a:solidFill>
                  <a:srgbClr val="C63024"/>
                </a:solidFill>
              </a:rPr>
              <a:t>情報セキュリティとは</a:t>
            </a:r>
            <a:endParaRPr sz="6400"/>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2310"/>
              </a:lnSpc>
            </a:pPr>
            <a:fld id="{81D60167-4931-47E6-BA6A-407CBD079E47}" type="slidenum">
              <a:rPr dirty="0"/>
              <a:t>26</a:t>
            </a:fld>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99440" y="8911740"/>
            <a:ext cx="788035" cy="788035"/>
            <a:chOff x="12099440" y="8911740"/>
            <a:chExt cx="788035" cy="788035"/>
          </a:xfrm>
        </p:grpSpPr>
        <p:pic>
          <p:nvPicPr>
            <p:cNvPr id="3" name="object 3"/>
            <p:cNvPicPr/>
            <p:nvPr/>
          </p:nvPicPr>
          <p:blipFill>
            <a:blip r:embed="rId2" cstate="print"/>
            <a:stretch>
              <a:fillRect/>
            </a:stretch>
          </p:blipFill>
          <p:spPr>
            <a:xfrm>
              <a:off x="12099440" y="8911740"/>
              <a:ext cx="787500" cy="787500"/>
            </a:xfrm>
            <a:prstGeom prst="rect">
              <a:avLst/>
            </a:prstGeom>
          </p:spPr>
        </p:pic>
        <p:sp>
          <p:nvSpPr>
            <p:cNvPr id="4" name="object 4"/>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a:endParaRPr/>
            </a:p>
          </p:txBody>
        </p:sp>
      </p:grpSp>
      <p:grpSp>
        <p:nvGrpSpPr>
          <p:cNvPr id="5" name="object 5"/>
          <p:cNvGrpSpPr/>
          <p:nvPr/>
        </p:nvGrpSpPr>
        <p:grpSpPr>
          <a:xfrm>
            <a:off x="291238" y="0"/>
            <a:ext cx="397510" cy="2223135"/>
            <a:chOff x="291238" y="0"/>
            <a:chExt cx="397510" cy="2223135"/>
          </a:xfrm>
        </p:grpSpPr>
        <p:pic>
          <p:nvPicPr>
            <p:cNvPr id="6" name="object 6"/>
            <p:cNvPicPr/>
            <p:nvPr/>
          </p:nvPicPr>
          <p:blipFill>
            <a:blip r:embed="rId3" cstate="print"/>
            <a:stretch>
              <a:fillRect/>
            </a:stretch>
          </p:blipFill>
          <p:spPr>
            <a:xfrm>
              <a:off x="291238" y="0"/>
              <a:ext cx="396900" cy="2221308"/>
            </a:xfrm>
            <a:prstGeom prst="rect">
              <a:avLst/>
            </a:prstGeom>
          </p:spPr>
        </p:pic>
        <p:sp>
          <p:nvSpPr>
            <p:cNvPr id="7" name="object 7"/>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a:endParaRPr/>
            </a:p>
          </p:txBody>
        </p:sp>
      </p:grpSp>
      <p:sp>
        <p:nvSpPr>
          <p:cNvPr id="8" name="object 8"/>
          <p:cNvSpPr txBox="1">
            <a:spLocks noGrp="1"/>
          </p:cNvSpPr>
          <p:nvPr>
            <p:ph type="title"/>
          </p:nvPr>
        </p:nvSpPr>
        <p:spPr>
          <a:xfrm>
            <a:off x="1304925" y="545324"/>
            <a:ext cx="7127875" cy="1000760"/>
          </a:xfrm>
          <a:prstGeom prst="rect">
            <a:avLst/>
          </a:prstGeom>
        </p:spPr>
        <p:txBody>
          <a:bodyPr vert="horz" wrap="square" lIns="0" tIns="12700" rIns="0" bIns="0" rtlCol="0">
            <a:spAutoFit/>
          </a:bodyPr>
          <a:lstStyle/>
          <a:p>
            <a:pPr marL="12700">
              <a:lnSpc>
                <a:spcPct val="100000"/>
              </a:lnSpc>
              <a:spcBef>
                <a:spcPts val="100"/>
              </a:spcBef>
            </a:pPr>
            <a:r>
              <a:rPr sz="6400" dirty="0">
                <a:solidFill>
                  <a:srgbClr val="C63024"/>
                </a:solidFill>
              </a:rPr>
              <a:t>情報セキュリティとは</a:t>
            </a:r>
            <a:endParaRPr sz="6400"/>
          </a:p>
        </p:txBody>
      </p:sp>
      <p:sp>
        <p:nvSpPr>
          <p:cNvPr id="9" name="object 9"/>
          <p:cNvSpPr txBox="1"/>
          <p:nvPr/>
        </p:nvSpPr>
        <p:spPr>
          <a:xfrm>
            <a:off x="654299" y="2031646"/>
            <a:ext cx="11627485" cy="6600333"/>
          </a:xfrm>
          <a:prstGeom prst="rect">
            <a:avLst/>
          </a:prstGeom>
        </p:spPr>
        <p:txBody>
          <a:bodyPr vert="horz" wrap="square" lIns="0" tIns="208915" rIns="0" bIns="0" rtlCol="0">
            <a:spAutoFit/>
          </a:bodyPr>
          <a:lstStyle/>
          <a:p>
            <a:pPr marL="12700">
              <a:lnSpc>
                <a:spcPct val="100000"/>
              </a:lnSpc>
              <a:spcBef>
                <a:spcPts val="1645"/>
              </a:spcBef>
            </a:pPr>
            <a:r>
              <a:rPr sz="3250" spc="-15" dirty="0">
                <a:latin typeface="MS PGothic"/>
                <a:cs typeface="MS PGothic"/>
              </a:rPr>
              <a:t>アドレス帳に登録された連絡先のデータや</a:t>
            </a:r>
            <a:r>
              <a:rPr sz="3250" spc="-5" dirty="0">
                <a:latin typeface="MS PGothic"/>
                <a:cs typeface="MS PGothic"/>
              </a:rPr>
              <a:t>、</a:t>
            </a:r>
            <a:r>
              <a:rPr sz="3250" spc="-75" dirty="0">
                <a:latin typeface="Arial MT"/>
                <a:cs typeface="Arial MT"/>
              </a:rPr>
              <a:t>W</a:t>
            </a:r>
            <a:r>
              <a:rPr sz="3250" spc="-15" dirty="0">
                <a:latin typeface="Arial MT"/>
                <a:cs typeface="Arial MT"/>
              </a:rPr>
              <a:t>e</a:t>
            </a:r>
            <a:r>
              <a:rPr sz="3250" spc="-10" dirty="0">
                <a:latin typeface="Arial MT"/>
                <a:cs typeface="Arial MT"/>
              </a:rPr>
              <a:t>b</a:t>
            </a:r>
            <a:r>
              <a:rPr sz="3250" spc="-10" dirty="0">
                <a:latin typeface="MS PGothic"/>
                <a:cs typeface="MS PGothic"/>
              </a:rPr>
              <a:t>サイトに</a:t>
            </a:r>
            <a:endParaRPr sz="3250" dirty="0">
              <a:latin typeface="MS PGothic"/>
              <a:cs typeface="MS PGothic"/>
            </a:endParaRPr>
          </a:p>
          <a:p>
            <a:pPr marL="12700" marR="5080" algn="just">
              <a:lnSpc>
                <a:spcPct val="139600"/>
              </a:lnSpc>
            </a:pPr>
            <a:r>
              <a:rPr sz="3250" spc="-15" dirty="0">
                <a:latin typeface="MS PGothic"/>
                <a:cs typeface="MS PGothic"/>
              </a:rPr>
              <a:t>ログインしたときのパスワード、ネットショッピングをするときに入力し たクレジットカードのデータなど、これらのデータはすべて、大事な情 </a:t>
            </a:r>
            <a:r>
              <a:rPr sz="3250" spc="-10" dirty="0" err="1">
                <a:latin typeface="MS PGothic"/>
                <a:cs typeface="MS PGothic"/>
              </a:rPr>
              <a:t>報資産であり、なくしてしまったり、盗まれて悪用されたりすると大変です</a:t>
            </a:r>
            <a:r>
              <a:rPr sz="3250" spc="-10" dirty="0">
                <a:latin typeface="MS PGothic"/>
                <a:cs typeface="MS PGothic"/>
              </a:rPr>
              <a:t>。</a:t>
            </a:r>
            <a:endParaRPr lang="en-US" sz="3250" spc="-10" dirty="0">
              <a:latin typeface="MS PGothic"/>
              <a:cs typeface="MS PGothic"/>
            </a:endParaRPr>
          </a:p>
          <a:p>
            <a:pPr marL="12700" marR="5080" algn="just">
              <a:lnSpc>
                <a:spcPct val="139600"/>
              </a:lnSpc>
            </a:pPr>
            <a:r>
              <a:rPr lang="vi-VN" sz="2000" dirty="0">
                <a:latin typeface="MS PGothic"/>
                <a:cs typeface="MS PGothic"/>
              </a:rPr>
              <a:t>Tất cả những dữ liệu, chẳng hạn như dữ liệu về thông tin liên lạc được đăng ký trong sổ địa chỉ, mật khẩu khi đăng nhập vào trang web, dữ liệu của thẻ tín dụng đã nhập khi mua hàng trên mạng, đều là những tài sản thông tin quan trọng, nếu bị mất, bị ăn cắp rồi lạm dụng thì sẽ rất khổ sở.</a:t>
            </a:r>
            <a:endParaRPr sz="3150" dirty="0">
              <a:latin typeface="MS PGothic"/>
              <a:cs typeface="MS PGothic"/>
            </a:endParaRPr>
          </a:p>
          <a:p>
            <a:pPr marL="12700">
              <a:lnSpc>
                <a:spcPct val="100000"/>
              </a:lnSpc>
            </a:pPr>
            <a:r>
              <a:rPr sz="3250" spc="-15" dirty="0">
                <a:latin typeface="MS PGothic"/>
                <a:cs typeface="MS PGothic"/>
              </a:rPr>
              <a:t>そのため、さまざまな対策をして守らなければなりません。</a:t>
            </a:r>
            <a:endParaRPr sz="3250" dirty="0">
              <a:latin typeface="MS PGothic"/>
              <a:cs typeface="MS PGothic"/>
            </a:endParaRPr>
          </a:p>
          <a:p>
            <a:pPr marL="12700" marR="13970">
              <a:lnSpc>
                <a:spcPct val="139600"/>
              </a:lnSpc>
            </a:pPr>
            <a:r>
              <a:rPr sz="3250" spc="-15" dirty="0">
                <a:latin typeface="MS PGothic"/>
                <a:cs typeface="MS PGothic"/>
              </a:rPr>
              <a:t>これを情報セキュリティといいます。情報セキュリティとは、情報資産 </a:t>
            </a:r>
            <a:r>
              <a:rPr sz="3250" spc="-10" dirty="0">
                <a:latin typeface="MS PGothic"/>
                <a:cs typeface="MS PGothic"/>
              </a:rPr>
              <a:t>の機密性、完全性、可用性を維持することです。</a:t>
            </a:r>
            <a:endParaRPr sz="3250" dirty="0">
              <a:latin typeface="MS PGothic"/>
              <a:cs typeface="MS PGothic"/>
            </a:endParaRPr>
          </a:p>
        </p:txBody>
      </p:sp>
      <p:pic>
        <p:nvPicPr>
          <p:cNvPr id="10" name="object 10"/>
          <p:cNvPicPr/>
          <p:nvPr/>
        </p:nvPicPr>
        <p:blipFill>
          <a:blip r:embed="rId4" cstate="print"/>
          <a:stretch>
            <a:fillRect/>
          </a:stretch>
        </p:blipFill>
        <p:spPr>
          <a:xfrm>
            <a:off x="9955212" y="105650"/>
            <a:ext cx="2847974" cy="1981199"/>
          </a:xfrm>
          <a:prstGeom prst="rect">
            <a:avLst/>
          </a:prstGeom>
        </p:spPr>
      </p:pic>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2310"/>
              </a:lnSpc>
            </a:pPr>
            <a:fld id="{81D60167-4931-47E6-BA6A-407CBD079E47}" type="slidenum">
              <a:rPr dirty="0"/>
              <a:t>27</a:t>
            </a:fld>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99440" y="8911740"/>
            <a:ext cx="788035" cy="788035"/>
            <a:chOff x="12099440" y="8911740"/>
            <a:chExt cx="788035" cy="788035"/>
          </a:xfrm>
        </p:grpSpPr>
        <p:pic>
          <p:nvPicPr>
            <p:cNvPr id="3" name="object 3"/>
            <p:cNvPicPr/>
            <p:nvPr/>
          </p:nvPicPr>
          <p:blipFill>
            <a:blip r:embed="rId2" cstate="print"/>
            <a:stretch>
              <a:fillRect/>
            </a:stretch>
          </p:blipFill>
          <p:spPr>
            <a:xfrm>
              <a:off x="12099440" y="8911740"/>
              <a:ext cx="787500" cy="787500"/>
            </a:xfrm>
            <a:prstGeom prst="rect">
              <a:avLst/>
            </a:prstGeom>
          </p:spPr>
        </p:pic>
        <p:sp>
          <p:nvSpPr>
            <p:cNvPr id="4" name="object 4"/>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a:endParaRPr/>
            </a:p>
          </p:txBody>
        </p:sp>
      </p:grpSp>
      <p:grpSp>
        <p:nvGrpSpPr>
          <p:cNvPr id="5" name="object 5"/>
          <p:cNvGrpSpPr/>
          <p:nvPr/>
        </p:nvGrpSpPr>
        <p:grpSpPr>
          <a:xfrm>
            <a:off x="291238" y="0"/>
            <a:ext cx="397510" cy="2223135"/>
            <a:chOff x="291238" y="0"/>
            <a:chExt cx="397510" cy="2223135"/>
          </a:xfrm>
        </p:grpSpPr>
        <p:pic>
          <p:nvPicPr>
            <p:cNvPr id="6" name="object 6"/>
            <p:cNvPicPr/>
            <p:nvPr/>
          </p:nvPicPr>
          <p:blipFill>
            <a:blip r:embed="rId3" cstate="print"/>
            <a:stretch>
              <a:fillRect/>
            </a:stretch>
          </p:blipFill>
          <p:spPr>
            <a:xfrm>
              <a:off x="291238" y="0"/>
              <a:ext cx="396900" cy="2221308"/>
            </a:xfrm>
            <a:prstGeom prst="rect">
              <a:avLst/>
            </a:prstGeom>
          </p:spPr>
        </p:pic>
        <p:sp>
          <p:nvSpPr>
            <p:cNvPr id="7" name="object 7"/>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a:endParaRPr/>
            </a:p>
          </p:txBody>
        </p:sp>
      </p:grpSp>
      <p:sp>
        <p:nvSpPr>
          <p:cNvPr id="8" name="object 8"/>
          <p:cNvSpPr txBox="1">
            <a:spLocks noGrp="1"/>
          </p:cNvSpPr>
          <p:nvPr>
            <p:ph type="title"/>
          </p:nvPr>
        </p:nvSpPr>
        <p:spPr>
          <a:xfrm>
            <a:off x="1304925" y="545324"/>
            <a:ext cx="7127875" cy="1000760"/>
          </a:xfrm>
          <a:prstGeom prst="rect">
            <a:avLst/>
          </a:prstGeom>
        </p:spPr>
        <p:txBody>
          <a:bodyPr vert="horz" wrap="square" lIns="0" tIns="12700" rIns="0" bIns="0" rtlCol="0">
            <a:spAutoFit/>
          </a:bodyPr>
          <a:lstStyle/>
          <a:p>
            <a:pPr marL="12700">
              <a:lnSpc>
                <a:spcPct val="100000"/>
              </a:lnSpc>
              <a:spcBef>
                <a:spcPts val="100"/>
              </a:spcBef>
            </a:pPr>
            <a:r>
              <a:rPr sz="6400" dirty="0">
                <a:solidFill>
                  <a:srgbClr val="C63024"/>
                </a:solidFill>
              </a:rPr>
              <a:t>情報セキュリティとは</a:t>
            </a:r>
            <a:endParaRPr sz="6400"/>
          </a:p>
        </p:txBody>
      </p:sp>
      <p:sp>
        <p:nvSpPr>
          <p:cNvPr id="9" name="object 9"/>
          <p:cNvSpPr txBox="1"/>
          <p:nvPr/>
        </p:nvSpPr>
        <p:spPr>
          <a:xfrm>
            <a:off x="654299" y="2060464"/>
            <a:ext cx="11606530" cy="6044565"/>
          </a:xfrm>
          <a:prstGeom prst="rect">
            <a:avLst/>
          </a:prstGeom>
        </p:spPr>
        <p:txBody>
          <a:bodyPr vert="horz" wrap="square" lIns="0" tIns="184150" rIns="0" bIns="0" rtlCol="0">
            <a:spAutoFit/>
          </a:bodyPr>
          <a:lstStyle/>
          <a:p>
            <a:pPr marL="227965" indent="-215900">
              <a:lnSpc>
                <a:spcPct val="100000"/>
              </a:lnSpc>
              <a:spcBef>
                <a:spcPts val="1450"/>
              </a:spcBef>
              <a:buSzPct val="96428"/>
              <a:buFont typeface="Arial"/>
              <a:buChar char="●"/>
              <a:tabLst>
                <a:tab pos="228600" algn="l"/>
              </a:tabLst>
            </a:pPr>
            <a:r>
              <a:rPr sz="2800" dirty="0">
                <a:latin typeface="MS PGothic"/>
                <a:cs typeface="MS PGothic"/>
              </a:rPr>
              <a:t>機密性</a:t>
            </a:r>
            <a:endParaRPr sz="2800">
              <a:latin typeface="MS PGothic"/>
              <a:cs typeface="MS PGothic"/>
            </a:endParaRPr>
          </a:p>
          <a:p>
            <a:pPr marL="12700" marR="5080">
              <a:lnSpc>
                <a:spcPct val="140200"/>
              </a:lnSpc>
            </a:pPr>
            <a:r>
              <a:rPr sz="2800" dirty="0">
                <a:latin typeface="MS PGothic"/>
                <a:cs typeface="MS PGothic"/>
              </a:rPr>
              <a:t>情報を不正アクセスから守り、第三者への情報漏えいをなくすことです。データ の暗号化などの技術により向上させることができます。</a:t>
            </a:r>
            <a:endParaRPr sz="2800">
              <a:latin typeface="MS PGothic"/>
              <a:cs typeface="MS PGothic"/>
            </a:endParaRPr>
          </a:p>
          <a:p>
            <a:pPr>
              <a:lnSpc>
                <a:spcPct val="100000"/>
              </a:lnSpc>
              <a:spcBef>
                <a:spcPts val="5"/>
              </a:spcBef>
            </a:pPr>
            <a:endParaRPr sz="3000">
              <a:latin typeface="MS PGothic"/>
              <a:cs typeface="MS PGothic"/>
            </a:endParaRPr>
          </a:p>
          <a:p>
            <a:pPr marL="227965" indent="-215900">
              <a:lnSpc>
                <a:spcPct val="100000"/>
              </a:lnSpc>
              <a:buSzPct val="96428"/>
              <a:buFont typeface="Arial"/>
              <a:buChar char="●"/>
              <a:tabLst>
                <a:tab pos="228600" algn="l"/>
              </a:tabLst>
            </a:pPr>
            <a:r>
              <a:rPr sz="2800" dirty="0">
                <a:latin typeface="MS PGothic"/>
                <a:cs typeface="MS PGothic"/>
              </a:rPr>
              <a:t>完全性</a:t>
            </a:r>
            <a:endParaRPr sz="2800">
              <a:latin typeface="MS PGothic"/>
              <a:cs typeface="MS PGothic"/>
            </a:endParaRPr>
          </a:p>
          <a:p>
            <a:pPr marL="12700" marR="46355">
              <a:lnSpc>
                <a:spcPct val="140200"/>
              </a:lnSpc>
            </a:pPr>
            <a:r>
              <a:rPr sz="2800" dirty="0">
                <a:latin typeface="MS PGothic"/>
                <a:cs typeface="MS PGothic"/>
              </a:rPr>
              <a:t>情報が作られたときから、書き換えられたり欠けていない、完全で正しいことで </a:t>
            </a:r>
            <a:r>
              <a:rPr sz="2800" spc="-5" dirty="0">
                <a:latin typeface="MS PGothic"/>
                <a:cs typeface="MS PGothic"/>
              </a:rPr>
              <a:t>す。ディジタル署名などの技術により向上させることができます。</a:t>
            </a:r>
            <a:endParaRPr sz="2800">
              <a:latin typeface="MS PGothic"/>
              <a:cs typeface="MS PGothic"/>
            </a:endParaRPr>
          </a:p>
          <a:p>
            <a:pPr>
              <a:lnSpc>
                <a:spcPct val="100000"/>
              </a:lnSpc>
              <a:spcBef>
                <a:spcPts val="5"/>
              </a:spcBef>
            </a:pPr>
            <a:endParaRPr sz="3000">
              <a:latin typeface="MS PGothic"/>
              <a:cs typeface="MS PGothic"/>
            </a:endParaRPr>
          </a:p>
          <a:p>
            <a:pPr marL="227965" indent="-215900">
              <a:lnSpc>
                <a:spcPct val="100000"/>
              </a:lnSpc>
              <a:buSzPct val="96428"/>
              <a:buFont typeface="Arial"/>
              <a:buChar char="●"/>
              <a:tabLst>
                <a:tab pos="228600" algn="l"/>
              </a:tabLst>
            </a:pPr>
            <a:r>
              <a:rPr sz="2800" dirty="0">
                <a:latin typeface="MS PGothic"/>
                <a:cs typeface="MS PGothic"/>
              </a:rPr>
              <a:t>可用性</a:t>
            </a:r>
            <a:endParaRPr sz="2800">
              <a:latin typeface="MS PGothic"/>
              <a:cs typeface="MS PGothic"/>
            </a:endParaRPr>
          </a:p>
          <a:p>
            <a:pPr marL="12700" marR="1537335">
              <a:lnSpc>
                <a:spcPct val="140200"/>
              </a:lnSpc>
            </a:pPr>
            <a:r>
              <a:rPr sz="2800" dirty="0">
                <a:latin typeface="MS PGothic"/>
                <a:cs typeface="MS PGothic"/>
              </a:rPr>
              <a:t>利用者が必要なときに情報資産を使えることです。定期バックアップ </a:t>
            </a:r>
            <a:r>
              <a:rPr sz="2800" spc="-5" dirty="0">
                <a:latin typeface="MS PGothic"/>
                <a:cs typeface="MS PGothic"/>
              </a:rPr>
              <a:t>などで向上させることができます。</a:t>
            </a:r>
            <a:endParaRPr sz="2800">
              <a:latin typeface="MS PGothic"/>
              <a:cs typeface="MS PGothic"/>
            </a:endParaRPr>
          </a:p>
        </p:txBody>
      </p:sp>
      <p:pic>
        <p:nvPicPr>
          <p:cNvPr id="10" name="object 10"/>
          <p:cNvPicPr/>
          <p:nvPr/>
        </p:nvPicPr>
        <p:blipFill>
          <a:blip r:embed="rId4" cstate="print"/>
          <a:stretch>
            <a:fillRect/>
          </a:stretch>
        </p:blipFill>
        <p:spPr>
          <a:xfrm>
            <a:off x="9955212" y="105650"/>
            <a:ext cx="2847974" cy="1981199"/>
          </a:xfrm>
          <a:prstGeom prst="rect">
            <a:avLst/>
          </a:prstGeom>
        </p:spPr>
      </p:pic>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2310"/>
              </a:lnSpc>
            </a:pPr>
            <a:fld id="{81D60167-4931-47E6-BA6A-407CBD079E47}" type="slidenum">
              <a:rPr dirty="0"/>
              <a:t>28</a:t>
            </a:fld>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99440" y="8911740"/>
            <a:ext cx="788035" cy="788035"/>
            <a:chOff x="12099440" y="8911740"/>
            <a:chExt cx="788035" cy="788035"/>
          </a:xfrm>
        </p:grpSpPr>
        <p:pic>
          <p:nvPicPr>
            <p:cNvPr id="3" name="object 3"/>
            <p:cNvPicPr/>
            <p:nvPr/>
          </p:nvPicPr>
          <p:blipFill>
            <a:blip r:embed="rId2" cstate="print"/>
            <a:stretch>
              <a:fillRect/>
            </a:stretch>
          </p:blipFill>
          <p:spPr>
            <a:xfrm>
              <a:off x="12099440" y="8911740"/>
              <a:ext cx="787500" cy="787500"/>
            </a:xfrm>
            <a:prstGeom prst="rect">
              <a:avLst/>
            </a:prstGeom>
          </p:spPr>
        </p:pic>
        <p:sp>
          <p:nvSpPr>
            <p:cNvPr id="4" name="object 4"/>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a:endParaRPr/>
            </a:p>
          </p:txBody>
        </p:sp>
      </p:grpSp>
      <p:sp>
        <p:nvSpPr>
          <p:cNvPr id="10" name="object 10"/>
          <p:cNvSpPr txBox="1"/>
          <p:nvPr/>
        </p:nvSpPr>
        <p:spPr>
          <a:xfrm>
            <a:off x="1320800" y="757000"/>
            <a:ext cx="9859010" cy="8359853"/>
          </a:xfrm>
          <a:prstGeom prst="rect">
            <a:avLst/>
          </a:prstGeom>
        </p:spPr>
        <p:txBody>
          <a:bodyPr vert="horz" wrap="square" lIns="0" tIns="241935" rIns="0" bIns="0" rtlCol="0">
            <a:spAutoFit/>
          </a:bodyPr>
          <a:lstStyle/>
          <a:p>
            <a:pPr marL="12700">
              <a:lnSpc>
                <a:spcPct val="100000"/>
              </a:lnSpc>
              <a:spcBef>
                <a:spcPts val="1905"/>
              </a:spcBef>
            </a:pPr>
            <a:r>
              <a:rPr sz="3000" b="1" spc="5" dirty="0" err="1">
                <a:latin typeface="MS PGothic"/>
                <a:cs typeface="MS PGothic"/>
              </a:rPr>
              <a:t>電子透かし</a:t>
            </a:r>
            <a:r>
              <a:rPr lang="vi-VN" sz="3000" b="1" spc="5" dirty="0">
                <a:latin typeface="MS PGothic"/>
                <a:cs typeface="MS PGothic"/>
              </a:rPr>
              <a:t>  (</a:t>
            </a:r>
            <a:r>
              <a:rPr lang="en-US" sz="2800" dirty="0"/>
              <a:t>Denshi </a:t>
            </a:r>
            <a:r>
              <a:rPr lang="vi-VN" sz="2800" dirty="0"/>
              <a:t>sukashi)</a:t>
            </a:r>
            <a:r>
              <a:rPr lang="en-US" sz="2800" dirty="0"/>
              <a:t>   : </a:t>
            </a:r>
            <a:r>
              <a:rPr lang="vi-VN" sz="2800" dirty="0"/>
              <a:t>Thủy vân số</a:t>
            </a:r>
            <a:endParaRPr sz="2800" b="1" dirty="0">
              <a:latin typeface="MS PGothic"/>
              <a:cs typeface="MS PGothic"/>
            </a:endParaRPr>
          </a:p>
          <a:p>
            <a:pPr marL="12700" marR="5080" algn="just">
              <a:lnSpc>
                <a:spcPts val="5410"/>
              </a:lnSpc>
              <a:spcBef>
                <a:spcPts val="285"/>
              </a:spcBef>
            </a:pPr>
            <a:r>
              <a:rPr sz="3000" b="1" spc="5" dirty="0" err="1">
                <a:latin typeface="MS PGothic"/>
                <a:cs typeface="MS PGothic"/>
              </a:rPr>
              <a:t>画像</a:t>
            </a:r>
            <a:r>
              <a:rPr lang="vi-VN" sz="3000" b="1" spc="5" dirty="0">
                <a:latin typeface="MS PGothic"/>
                <a:cs typeface="MS PGothic"/>
              </a:rPr>
              <a:t>(gazou)</a:t>
            </a:r>
            <a:r>
              <a:rPr sz="3000" b="1" dirty="0">
                <a:latin typeface="MS PGothic"/>
                <a:cs typeface="MS PGothic"/>
              </a:rPr>
              <a:t>、</a:t>
            </a:r>
            <a:r>
              <a:rPr sz="3000" b="1" spc="5" dirty="0" err="1">
                <a:latin typeface="MS PGothic"/>
                <a:cs typeface="MS PGothic"/>
              </a:rPr>
              <a:t>音声</a:t>
            </a:r>
            <a:r>
              <a:rPr lang="vi-VN" sz="3000" b="1" spc="5" dirty="0">
                <a:latin typeface="MS PGothic"/>
                <a:cs typeface="MS PGothic"/>
              </a:rPr>
              <a:t>(</a:t>
            </a:r>
            <a:r>
              <a:rPr lang="en-US" sz="3000" b="1" spc="5" dirty="0" err="1">
                <a:latin typeface="MS PGothic"/>
                <a:cs typeface="MS PGothic"/>
              </a:rPr>
              <a:t>onsei</a:t>
            </a:r>
            <a:r>
              <a:rPr lang="en-US" sz="3000" b="1" spc="5" dirty="0">
                <a:latin typeface="MS PGothic"/>
                <a:cs typeface="MS PGothic"/>
              </a:rPr>
              <a:t>)</a:t>
            </a:r>
            <a:r>
              <a:rPr sz="3000" b="1" dirty="0">
                <a:latin typeface="MS PGothic"/>
                <a:cs typeface="MS PGothic"/>
              </a:rPr>
              <a:t>、</a:t>
            </a:r>
            <a:r>
              <a:rPr sz="3000" b="1" spc="5" dirty="0" err="1">
                <a:latin typeface="MS PGothic"/>
                <a:cs typeface="MS PGothic"/>
              </a:rPr>
              <a:t>動</a:t>
            </a:r>
            <a:r>
              <a:rPr sz="3000" b="1" spc="-5" dirty="0" err="1">
                <a:latin typeface="MS PGothic"/>
                <a:cs typeface="MS PGothic"/>
              </a:rPr>
              <a:t>画</a:t>
            </a:r>
            <a:r>
              <a:rPr lang="en-US" sz="3000" b="1" spc="-5" dirty="0">
                <a:latin typeface="MS PGothic"/>
                <a:cs typeface="MS PGothic"/>
              </a:rPr>
              <a:t>(</a:t>
            </a:r>
            <a:r>
              <a:rPr lang="en-US" sz="3000" b="1" spc="-5" dirty="0" err="1">
                <a:latin typeface="MS PGothic"/>
                <a:cs typeface="MS PGothic"/>
              </a:rPr>
              <a:t>douga</a:t>
            </a:r>
            <a:r>
              <a:rPr lang="en-US" sz="3000" b="1" spc="-5" dirty="0">
                <a:latin typeface="MS PGothic"/>
                <a:cs typeface="MS PGothic"/>
              </a:rPr>
              <a:t>) </a:t>
            </a:r>
            <a:r>
              <a:rPr sz="3000" b="1" spc="5" dirty="0">
                <a:solidFill>
                  <a:srgbClr val="C82506"/>
                </a:solidFill>
                <a:latin typeface="MS PGothic"/>
                <a:cs typeface="MS PGothic"/>
              </a:rPr>
              <a:t>等</a:t>
            </a:r>
            <a:r>
              <a:rPr lang="en-US" sz="3000" b="1" spc="5" dirty="0">
                <a:solidFill>
                  <a:srgbClr val="C82506"/>
                </a:solidFill>
                <a:latin typeface="MS PGothic"/>
                <a:cs typeface="MS PGothic"/>
              </a:rPr>
              <a:t>(</a:t>
            </a:r>
            <a:r>
              <a:rPr lang="en-US" sz="3000" b="1" spc="5" dirty="0" err="1">
                <a:solidFill>
                  <a:srgbClr val="C82506"/>
                </a:solidFill>
                <a:latin typeface="MS PGothic"/>
                <a:cs typeface="MS PGothic"/>
              </a:rPr>
              <a:t>tou</a:t>
            </a:r>
            <a:r>
              <a:rPr lang="en-US" sz="3000" b="1" spc="5" dirty="0">
                <a:solidFill>
                  <a:srgbClr val="C82506"/>
                </a:solidFill>
                <a:latin typeface="MS PGothic"/>
                <a:cs typeface="MS PGothic"/>
              </a:rPr>
              <a:t>) </a:t>
            </a:r>
            <a:r>
              <a:rPr sz="3000" b="1" dirty="0">
                <a:solidFill>
                  <a:srgbClr val="C82506"/>
                </a:solidFill>
                <a:latin typeface="MS PGothic"/>
                <a:cs typeface="MS PGothic"/>
              </a:rPr>
              <a:t>の</a:t>
            </a:r>
            <a:r>
              <a:rPr lang="en-US" sz="3000" b="1" dirty="0">
                <a:solidFill>
                  <a:srgbClr val="C82506"/>
                </a:solidFill>
                <a:latin typeface="MS PGothic"/>
                <a:cs typeface="MS PGothic"/>
              </a:rPr>
              <a:t> </a:t>
            </a:r>
            <a:r>
              <a:rPr sz="3000" b="1" dirty="0" err="1">
                <a:latin typeface="MS PGothic"/>
                <a:cs typeface="MS PGothic"/>
              </a:rPr>
              <a:t>デ</a:t>
            </a:r>
            <a:r>
              <a:rPr sz="3000" b="1" spc="-5" dirty="0" err="1">
                <a:latin typeface="MS PGothic"/>
                <a:cs typeface="MS PGothic"/>
              </a:rPr>
              <a:t>ィジタ</a:t>
            </a:r>
            <a:r>
              <a:rPr sz="3000" b="1" dirty="0" err="1">
                <a:latin typeface="MS PGothic"/>
                <a:cs typeface="MS PGothic"/>
              </a:rPr>
              <a:t>ル</a:t>
            </a:r>
            <a:r>
              <a:rPr sz="3000" b="1" spc="-5" dirty="0" err="1">
                <a:latin typeface="MS PGothic"/>
                <a:cs typeface="MS PGothic"/>
              </a:rPr>
              <a:t>コンテン</a:t>
            </a:r>
            <a:r>
              <a:rPr sz="3000" b="1" spc="15" dirty="0" err="1">
                <a:latin typeface="MS PGothic"/>
                <a:cs typeface="MS PGothic"/>
              </a:rPr>
              <a:t>ツ</a:t>
            </a:r>
            <a:r>
              <a:rPr sz="3000" b="1" dirty="0" err="1">
                <a:solidFill>
                  <a:srgbClr val="C82506"/>
                </a:solidFill>
                <a:latin typeface="MS PGothic"/>
                <a:cs typeface="MS PGothic"/>
              </a:rPr>
              <a:t>に</a:t>
            </a:r>
            <a:r>
              <a:rPr sz="3000" b="1" spc="5" dirty="0" err="1">
                <a:latin typeface="MS PGothic"/>
                <a:cs typeface="MS PGothic"/>
              </a:rPr>
              <a:t>情</a:t>
            </a:r>
            <a:r>
              <a:rPr sz="3000" b="1" dirty="0" err="1">
                <a:latin typeface="MS PGothic"/>
                <a:cs typeface="MS PGothic"/>
              </a:rPr>
              <a:t>報</a:t>
            </a:r>
            <a:r>
              <a:rPr sz="3000" b="1" spc="-5" dirty="0" err="1">
                <a:solidFill>
                  <a:srgbClr val="C82506"/>
                </a:solidFill>
                <a:latin typeface="MS PGothic"/>
                <a:cs typeface="MS PGothic"/>
              </a:rPr>
              <a:t>を</a:t>
            </a:r>
            <a:r>
              <a:rPr lang="en-US" sz="3000" b="1" spc="-5" dirty="0">
                <a:solidFill>
                  <a:srgbClr val="C82506"/>
                </a:solidFill>
                <a:latin typeface="MS PGothic"/>
                <a:cs typeface="MS PGothic"/>
              </a:rPr>
              <a:t> </a:t>
            </a:r>
            <a:r>
              <a:rPr sz="3000" b="1" spc="5" dirty="0" err="1">
                <a:latin typeface="MS PGothic"/>
                <a:cs typeface="MS PGothic"/>
              </a:rPr>
              <a:t>埋め込む</a:t>
            </a:r>
            <a:r>
              <a:rPr lang="en-US" sz="3000" b="1" spc="5" dirty="0">
                <a:latin typeface="MS PGothic"/>
                <a:cs typeface="MS PGothic"/>
              </a:rPr>
              <a:t>(</a:t>
            </a:r>
            <a:r>
              <a:rPr lang="en-US" sz="3000" b="1" spc="5" dirty="0" err="1">
                <a:latin typeface="MS PGothic"/>
                <a:cs typeface="MS PGothic"/>
              </a:rPr>
              <a:t>umekomu</a:t>
            </a:r>
            <a:r>
              <a:rPr lang="en-US" sz="3000" b="1" spc="5" dirty="0">
                <a:latin typeface="MS PGothic"/>
                <a:cs typeface="MS PGothic"/>
              </a:rPr>
              <a:t>)</a:t>
            </a:r>
            <a:r>
              <a:rPr sz="3000" b="1" spc="5" dirty="0">
                <a:latin typeface="MS PGothic"/>
                <a:cs typeface="MS PGothic"/>
              </a:rPr>
              <a:t> </a:t>
            </a:r>
            <a:r>
              <a:rPr sz="3000" b="1" spc="5" dirty="0" err="1">
                <a:latin typeface="MS PGothic"/>
                <a:cs typeface="MS PGothic"/>
              </a:rPr>
              <a:t>技</a:t>
            </a:r>
            <a:r>
              <a:rPr sz="3000" b="1" dirty="0" err="1">
                <a:latin typeface="MS PGothic"/>
                <a:cs typeface="MS PGothic"/>
              </a:rPr>
              <a:t>術</a:t>
            </a:r>
            <a:r>
              <a:rPr lang="en-US" sz="3000" b="1" dirty="0">
                <a:latin typeface="MS PGothic"/>
                <a:cs typeface="MS PGothic"/>
              </a:rPr>
              <a:t>(</a:t>
            </a:r>
            <a:r>
              <a:rPr lang="en-US" sz="3000" b="1" dirty="0" err="1">
                <a:latin typeface="MS PGothic"/>
                <a:cs typeface="MS PGothic"/>
              </a:rPr>
              <a:t>gijutsu</a:t>
            </a:r>
            <a:r>
              <a:rPr lang="en-US" sz="3000" b="1" dirty="0">
                <a:latin typeface="MS PGothic"/>
                <a:cs typeface="MS PGothic"/>
              </a:rPr>
              <a:t>) </a:t>
            </a:r>
            <a:r>
              <a:rPr sz="3000" b="1" spc="-5" dirty="0" err="1">
                <a:latin typeface="MS PGothic"/>
                <a:cs typeface="MS PGothic"/>
              </a:rPr>
              <a:t>で</a:t>
            </a:r>
            <a:r>
              <a:rPr sz="3000" b="1" dirty="0" err="1">
                <a:latin typeface="MS PGothic"/>
                <a:cs typeface="MS PGothic"/>
              </a:rPr>
              <a:t>す</a:t>
            </a:r>
            <a:r>
              <a:rPr sz="3000" b="1" spc="-5" dirty="0" err="1">
                <a:latin typeface="MS PGothic"/>
                <a:cs typeface="MS PGothic"/>
              </a:rPr>
              <a:t>。</a:t>
            </a:r>
            <a:r>
              <a:rPr sz="3000" b="1" dirty="0" err="1">
                <a:latin typeface="MS PGothic"/>
                <a:cs typeface="MS PGothic"/>
              </a:rPr>
              <a:t>作者名</a:t>
            </a:r>
            <a:r>
              <a:rPr lang="en-US" sz="3000" b="1" dirty="0">
                <a:latin typeface="MS PGothic"/>
                <a:cs typeface="MS PGothic"/>
              </a:rPr>
              <a:t>(</a:t>
            </a:r>
            <a:r>
              <a:rPr lang="en-US" sz="3000" b="1" dirty="0" err="1">
                <a:latin typeface="MS PGothic"/>
                <a:cs typeface="MS PGothic"/>
              </a:rPr>
              <a:t>sakushamei</a:t>
            </a:r>
            <a:r>
              <a:rPr lang="en-US" sz="3000" b="1" dirty="0">
                <a:latin typeface="MS PGothic"/>
                <a:cs typeface="MS PGothic"/>
              </a:rPr>
              <a:t>)</a:t>
            </a:r>
            <a:r>
              <a:rPr sz="3000" b="1" spc="-5" dirty="0">
                <a:latin typeface="MS PGothic"/>
                <a:cs typeface="MS PGothic"/>
              </a:rPr>
              <a:t>、</a:t>
            </a:r>
            <a:r>
              <a:rPr sz="3000" b="1" dirty="0" err="1">
                <a:latin typeface="MS PGothic"/>
                <a:cs typeface="MS PGothic"/>
              </a:rPr>
              <a:t>課金</a:t>
            </a:r>
            <a:r>
              <a:rPr lang="en-US" sz="3000" b="1" dirty="0">
                <a:latin typeface="MS PGothic"/>
                <a:cs typeface="MS PGothic"/>
              </a:rPr>
              <a:t>(</a:t>
            </a:r>
            <a:r>
              <a:rPr lang="en-US" sz="3000" b="1" dirty="0" err="1">
                <a:latin typeface="MS PGothic"/>
                <a:cs typeface="MS PGothic"/>
              </a:rPr>
              <a:t>kakin</a:t>
            </a:r>
            <a:r>
              <a:rPr lang="en-US" sz="3000" b="1" dirty="0">
                <a:latin typeface="MS PGothic"/>
                <a:cs typeface="MS PGothic"/>
              </a:rPr>
              <a:t>)</a:t>
            </a:r>
            <a:r>
              <a:rPr sz="3000" b="1" dirty="0" err="1">
                <a:latin typeface="MS PGothic"/>
                <a:cs typeface="MS PGothic"/>
              </a:rPr>
              <a:t>情報</a:t>
            </a:r>
            <a:r>
              <a:rPr sz="3000" b="1" spc="-5" dirty="0">
                <a:latin typeface="MS PGothic"/>
                <a:cs typeface="MS PGothic"/>
              </a:rPr>
              <a:t>、</a:t>
            </a:r>
            <a:endParaRPr lang="en-US" sz="3000" b="1" spc="-5" dirty="0">
              <a:latin typeface="MS PGothic"/>
              <a:cs typeface="MS PGothic"/>
            </a:endParaRPr>
          </a:p>
          <a:p>
            <a:pPr marL="12700" marR="5080" algn="just">
              <a:lnSpc>
                <a:spcPts val="5410"/>
              </a:lnSpc>
              <a:spcBef>
                <a:spcPts val="285"/>
              </a:spcBef>
            </a:pPr>
            <a:r>
              <a:rPr sz="3000" b="1" spc="-5" dirty="0" err="1">
                <a:latin typeface="MS PGothic"/>
                <a:cs typeface="MS PGothic"/>
              </a:rPr>
              <a:t>コピ</a:t>
            </a:r>
            <a:r>
              <a:rPr sz="3000" b="1" dirty="0" err="1">
                <a:latin typeface="MS PGothic"/>
                <a:cs typeface="MS PGothic"/>
              </a:rPr>
              <a:t>ー可能回</a:t>
            </a:r>
            <a:r>
              <a:rPr sz="3000" b="1" spc="10" dirty="0" err="1">
                <a:latin typeface="MS PGothic"/>
                <a:cs typeface="MS PGothic"/>
              </a:rPr>
              <a:t>数</a:t>
            </a:r>
            <a:r>
              <a:rPr lang="en-US" sz="3000" b="1" spc="10" dirty="0">
                <a:latin typeface="MS PGothic"/>
                <a:cs typeface="MS PGothic"/>
              </a:rPr>
              <a:t>(</a:t>
            </a:r>
            <a:r>
              <a:rPr lang="en-US" sz="3000" b="1" spc="10" dirty="0" err="1">
                <a:latin typeface="MS PGothic"/>
                <a:cs typeface="MS PGothic"/>
              </a:rPr>
              <a:t>kanoukaisuu</a:t>
            </a:r>
            <a:r>
              <a:rPr lang="en-US" sz="3000" b="1" spc="10" dirty="0">
                <a:latin typeface="MS PGothic"/>
                <a:cs typeface="MS PGothic"/>
              </a:rPr>
              <a:t>) </a:t>
            </a:r>
            <a:r>
              <a:rPr sz="3000" b="1" spc="-5" dirty="0" err="1">
                <a:solidFill>
                  <a:srgbClr val="C82506"/>
                </a:solidFill>
                <a:latin typeface="MS PGothic"/>
                <a:cs typeface="MS PGothic"/>
              </a:rPr>
              <a:t>と</a:t>
            </a:r>
            <a:r>
              <a:rPr sz="3000" b="1" dirty="0" err="1">
                <a:solidFill>
                  <a:srgbClr val="C82506"/>
                </a:solidFill>
                <a:latin typeface="MS PGothic"/>
                <a:cs typeface="MS PGothic"/>
              </a:rPr>
              <a:t>い</a:t>
            </a:r>
            <a:r>
              <a:rPr sz="3000" b="1" spc="-5" dirty="0" err="1">
                <a:solidFill>
                  <a:srgbClr val="C82506"/>
                </a:solidFill>
                <a:latin typeface="MS PGothic"/>
                <a:cs typeface="MS PGothic"/>
              </a:rPr>
              <a:t>っ</a:t>
            </a:r>
            <a:r>
              <a:rPr sz="3000" b="1" spc="5" dirty="0" err="1">
                <a:solidFill>
                  <a:srgbClr val="C82506"/>
                </a:solidFill>
                <a:latin typeface="MS PGothic"/>
                <a:cs typeface="MS PGothic"/>
              </a:rPr>
              <a:t>た</a:t>
            </a:r>
            <a:r>
              <a:rPr sz="3000" b="1" spc="5" dirty="0" err="1">
                <a:latin typeface="MS PGothic"/>
                <a:cs typeface="MS PGothic"/>
              </a:rPr>
              <a:t>情</a:t>
            </a:r>
            <a:r>
              <a:rPr sz="3000" b="1" dirty="0" err="1">
                <a:latin typeface="MS PGothic"/>
                <a:cs typeface="MS PGothic"/>
              </a:rPr>
              <a:t>報</a:t>
            </a:r>
            <a:r>
              <a:rPr sz="3000" b="1" dirty="0" err="1">
                <a:solidFill>
                  <a:srgbClr val="C82506"/>
                </a:solidFill>
                <a:latin typeface="MS PGothic"/>
                <a:cs typeface="MS PGothic"/>
              </a:rPr>
              <a:t>を</a:t>
            </a:r>
            <a:r>
              <a:rPr sz="3000" b="1" dirty="0">
                <a:solidFill>
                  <a:srgbClr val="C82506"/>
                </a:solidFill>
                <a:latin typeface="MS PGothic"/>
                <a:cs typeface="MS PGothic"/>
              </a:rPr>
              <a:t> </a:t>
            </a:r>
            <a:r>
              <a:rPr sz="3000" b="1" spc="5" dirty="0" err="1">
                <a:latin typeface="MS PGothic"/>
                <a:cs typeface="MS PGothic"/>
              </a:rPr>
              <a:t>埋め込む</a:t>
            </a:r>
            <a:r>
              <a:rPr sz="3000" b="1" dirty="0" err="1">
                <a:latin typeface="MS PGothic"/>
                <a:cs typeface="MS PGothic"/>
              </a:rPr>
              <a:t>こ</a:t>
            </a:r>
            <a:r>
              <a:rPr sz="3000" b="1" spc="-5" dirty="0" err="1">
                <a:latin typeface="MS PGothic"/>
                <a:cs typeface="MS PGothic"/>
              </a:rPr>
              <a:t>と</a:t>
            </a:r>
            <a:r>
              <a:rPr sz="3000" b="1" dirty="0" err="1">
                <a:solidFill>
                  <a:srgbClr val="C82506"/>
                </a:solidFill>
                <a:latin typeface="MS PGothic"/>
                <a:cs typeface="MS PGothic"/>
              </a:rPr>
              <a:t>に</a:t>
            </a:r>
            <a:r>
              <a:rPr sz="3000" b="1" spc="-5" dirty="0" err="1">
                <a:solidFill>
                  <a:srgbClr val="C82506"/>
                </a:solidFill>
                <a:latin typeface="MS PGothic"/>
                <a:cs typeface="MS PGothic"/>
              </a:rPr>
              <a:t>よ</a:t>
            </a:r>
            <a:r>
              <a:rPr sz="3000" b="1" dirty="0" err="1">
                <a:solidFill>
                  <a:srgbClr val="C82506"/>
                </a:solidFill>
                <a:latin typeface="MS PGothic"/>
                <a:cs typeface="MS PGothic"/>
              </a:rPr>
              <a:t>り</a:t>
            </a:r>
            <a:r>
              <a:rPr sz="3000" b="1" spc="-5" dirty="0" err="1">
                <a:latin typeface="MS PGothic"/>
                <a:cs typeface="MS PGothic"/>
              </a:rPr>
              <a:t>、</a:t>
            </a:r>
            <a:r>
              <a:rPr sz="3000" b="1" dirty="0" err="1">
                <a:latin typeface="MS PGothic"/>
                <a:cs typeface="MS PGothic"/>
              </a:rPr>
              <a:t>不正</a:t>
            </a:r>
            <a:r>
              <a:rPr lang="en-US" sz="3000" b="1" dirty="0">
                <a:latin typeface="MS PGothic"/>
                <a:cs typeface="MS PGothic"/>
              </a:rPr>
              <a:t>(</a:t>
            </a:r>
            <a:r>
              <a:rPr lang="en-US" sz="3000" b="1" dirty="0" err="1">
                <a:latin typeface="MS PGothic"/>
                <a:cs typeface="MS PGothic"/>
              </a:rPr>
              <a:t>fusei</a:t>
            </a:r>
            <a:r>
              <a:rPr lang="en-US" sz="3000" b="1" dirty="0">
                <a:latin typeface="MS PGothic"/>
                <a:cs typeface="MS PGothic"/>
              </a:rPr>
              <a:t>) </a:t>
            </a:r>
            <a:r>
              <a:rPr sz="3000" b="1" spc="-5" dirty="0" err="1">
                <a:latin typeface="MS PGothic"/>
                <a:cs typeface="MS PGothic"/>
              </a:rPr>
              <a:t>コピ</a:t>
            </a:r>
            <a:r>
              <a:rPr sz="3000" b="1" dirty="0" err="1">
                <a:latin typeface="MS PGothic"/>
                <a:cs typeface="MS PGothic"/>
              </a:rPr>
              <a:t>ー</a:t>
            </a:r>
            <a:r>
              <a:rPr sz="3000" b="1" dirty="0" err="1">
                <a:solidFill>
                  <a:srgbClr val="C82506"/>
                </a:solidFill>
                <a:latin typeface="MS PGothic"/>
                <a:cs typeface="MS PGothic"/>
              </a:rPr>
              <a:t>や</a:t>
            </a:r>
            <a:r>
              <a:rPr sz="3000" b="1" dirty="0" err="1">
                <a:latin typeface="MS PGothic"/>
                <a:cs typeface="MS PGothic"/>
              </a:rPr>
              <a:t>デー</a:t>
            </a:r>
            <a:r>
              <a:rPr sz="3000" b="1" spc="-5" dirty="0" err="1">
                <a:latin typeface="MS PGothic"/>
                <a:cs typeface="MS PGothic"/>
              </a:rPr>
              <a:t>タ</a:t>
            </a:r>
            <a:r>
              <a:rPr sz="3000" b="1" dirty="0" err="1">
                <a:latin typeface="MS PGothic"/>
                <a:cs typeface="MS PGothic"/>
              </a:rPr>
              <a:t>の改</a:t>
            </a:r>
            <a:r>
              <a:rPr sz="3000" b="1" spc="-5" dirty="0" err="1">
                <a:latin typeface="MS PGothic"/>
                <a:cs typeface="MS PGothic"/>
              </a:rPr>
              <a:t>ざ</a:t>
            </a:r>
            <a:r>
              <a:rPr sz="3000" b="1" spc="15" dirty="0" err="1">
                <a:latin typeface="MS PGothic"/>
                <a:cs typeface="MS PGothic"/>
              </a:rPr>
              <a:t>ん</a:t>
            </a:r>
            <a:r>
              <a:rPr sz="3000" b="1" spc="-5" dirty="0" err="1">
                <a:solidFill>
                  <a:srgbClr val="C82506"/>
                </a:solidFill>
                <a:latin typeface="MS PGothic"/>
                <a:cs typeface="MS PGothic"/>
              </a:rPr>
              <a:t>を</a:t>
            </a:r>
            <a:r>
              <a:rPr sz="3000" b="1" spc="5" dirty="0" err="1">
                <a:latin typeface="MS PGothic"/>
                <a:cs typeface="MS PGothic"/>
              </a:rPr>
              <a:t>判別</a:t>
            </a:r>
            <a:r>
              <a:rPr lang="en-US" sz="3000" b="1" spc="5" dirty="0">
                <a:latin typeface="MS PGothic"/>
                <a:cs typeface="MS PGothic"/>
              </a:rPr>
              <a:t>(</a:t>
            </a:r>
            <a:r>
              <a:rPr lang="en-US" sz="3000" b="1" spc="5" dirty="0" err="1">
                <a:latin typeface="MS PGothic"/>
                <a:cs typeface="MS PGothic"/>
              </a:rPr>
              <a:t>hanbetsu</a:t>
            </a:r>
            <a:r>
              <a:rPr lang="en-US" sz="3000" b="1" spc="5" dirty="0">
                <a:latin typeface="MS PGothic"/>
                <a:cs typeface="MS PGothic"/>
              </a:rPr>
              <a:t>)</a:t>
            </a:r>
            <a:r>
              <a:rPr sz="3000" b="1" spc="5" dirty="0" err="1">
                <a:latin typeface="MS PGothic"/>
                <a:cs typeface="MS PGothic"/>
              </a:rPr>
              <a:t>す</a:t>
            </a:r>
            <a:r>
              <a:rPr sz="3000" b="1" dirty="0" err="1">
                <a:latin typeface="MS PGothic"/>
                <a:cs typeface="MS PGothic"/>
              </a:rPr>
              <a:t>る</a:t>
            </a:r>
            <a:r>
              <a:rPr sz="3000" b="1" dirty="0">
                <a:latin typeface="MS PGothic"/>
                <a:cs typeface="MS PGothic"/>
              </a:rPr>
              <a:t> </a:t>
            </a:r>
            <a:r>
              <a:rPr sz="3000" b="1" spc="-5" dirty="0" err="1">
                <a:latin typeface="MS PGothic"/>
                <a:cs typeface="MS PGothic"/>
              </a:rPr>
              <a:t>こ</a:t>
            </a:r>
            <a:r>
              <a:rPr sz="3000" b="1" dirty="0" err="1">
                <a:latin typeface="MS PGothic"/>
                <a:cs typeface="MS PGothic"/>
              </a:rPr>
              <a:t>と</a:t>
            </a:r>
            <a:r>
              <a:rPr sz="3000" b="1" dirty="0" err="1">
                <a:solidFill>
                  <a:srgbClr val="C82506"/>
                </a:solidFill>
                <a:latin typeface="MS PGothic"/>
                <a:cs typeface="MS PGothic"/>
              </a:rPr>
              <a:t>が</a:t>
            </a:r>
            <a:r>
              <a:rPr sz="3000" b="1" spc="-5" dirty="0" err="1">
                <a:latin typeface="MS PGothic"/>
                <a:cs typeface="MS PGothic"/>
              </a:rPr>
              <a:t>できま</a:t>
            </a:r>
            <a:r>
              <a:rPr sz="3000" b="1" dirty="0" err="1">
                <a:latin typeface="MS PGothic"/>
                <a:cs typeface="MS PGothic"/>
              </a:rPr>
              <a:t>す</a:t>
            </a:r>
            <a:r>
              <a:rPr sz="3000" b="1" spc="-5" dirty="0">
                <a:latin typeface="MS PGothic"/>
                <a:cs typeface="MS PGothic"/>
              </a:rPr>
              <a:t>。</a:t>
            </a:r>
            <a:endParaRPr lang="vi-VN" sz="3000" b="1" spc="-5" dirty="0">
              <a:latin typeface="MS PGothic"/>
              <a:cs typeface="MS PGothic"/>
            </a:endParaRPr>
          </a:p>
          <a:p>
            <a:pPr marL="12700" marR="5080" algn="just">
              <a:lnSpc>
                <a:spcPts val="5410"/>
              </a:lnSpc>
              <a:spcBef>
                <a:spcPts val="285"/>
              </a:spcBef>
            </a:pPr>
            <a:r>
              <a:rPr lang="vi-VN" sz="3000" dirty="0">
                <a:latin typeface="MS PGothic"/>
                <a:cs typeface="MS PGothic"/>
              </a:rPr>
              <a:t>Thủy vân số (Digital watermarking) Là một kỹ thuật nhúng thông tin vào nội dung số như hình ảnh, âm thanh và video. Bằng cách nhúng thông tin như tên tác giả, thông tin thanh toán và số lần sao chép khả dụng, có thể phân biệt được việc sao chép bất hợp pháp, giả mạo dữ liệu,etc…</a:t>
            </a:r>
            <a:endParaRPr sz="3000" dirty="0">
              <a:latin typeface="MS PGothic"/>
              <a:cs typeface="MS PGothic"/>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2310"/>
              </a:lnSpc>
            </a:pPr>
            <a:fld id="{81D60167-4931-47E6-BA6A-407CBD079E47}" type="slidenum">
              <a:rPr dirty="0"/>
              <a:t>29</a:t>
            </a:fld>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99440" y="8911740"/>
            <a:ext cx="788035" cy="788035"/>
            <a:chOff x="12099440" y="8911740"/>
            <a:chExt cx="788035" cy="788035"/>
          </a:xfrm>
        </p:grpSpPr>
        <p:pic>
          <p:nvPicPr>
            <p:cNvPr id="3" name="object 3"/>
            <p:cNvPicPr/>
            <p:nvPr/>
          </p:nvPicPr>
          <p:blipFill>
            <a:blip r:embed="rId2" cstate="print"/>
            <a:stretch>
              <a:fillRect/>
            </a:stretch>
          </p:blipFill>
          <p:spPr>
            <a:xfrm>
              <a:off x="12099440" y="8911740"/>
              <a:ext cx="787500" cy="787500"/>
            </a:xfrm>
            <a:prstGeom prst="rect">
              <a:avLst/>
            </a:prstGeom>
          </p:spPr>
        </p:pic>
        <p:sp>
          <p:nvSpPr>
            <p:cNvPr id="4" name="object 4"/>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DE1F00"/>
            </a:solidFill>
          </p:spPr>
          <p:txBody>
            <a:bodyPr wrap="square" lIns="0" tIns="0" rIns="0" bIns="0" rtlCol="0"/>
            <a:lstStyle/>
            <a:p>
              <a:endParaRPr/>
            </a:p>
          </p:txBody>
        </p:sp>
      </p:grpSp>
      <p:grpSp>
        <p:nvGrpSpPr>
          <p:cNvPr id="5" name="object 5"/>
          <p:cNvGrpSpPr/>
          <p:nvPr/>
        </p:nvGrpSpPr>
        <p:grpSpPr>
          <a:xfrm>
            <a:off x="291238" y="0"/>
            <a:ext cx="397510" cy="2223135"/>
            <a:chOff x="291238" y="0"/>
            <a:chExt cx="397510" cy="2223135"/>
          </a:xfrm>
        </p:grpSpPr>
        <p:pic>
          <p:nvPicPr>
            <p:cNvPr id="6" name="object 6"/>
            <p:cNvPicPr/>
            <p:nvPr/>
          </p:nvPicPr>
          <p:blipFill>
            <a:blip r:embed="rId3" cstate="print"/>
            <a:stretch>
              <a:fillRect/>
            </a:stretch>
          </p:blipFill>
          <p:spPr>
            <a:xfrm>
              <a:off x="291238" y="0"/>
              <a:ext cx="396900" cy="2221308"/>
            </a:xfrm>
            <a:prstGeom prst="rect">
              <a:avLst/>
            </a:prstGeom>
          </p:spPr>
        </p:pic>
        <p:sp>
          <p:nvSpPr>
            <p:cNvPr id="7" name="object 7"/>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a:endParaRPr/>
            </a:p>
          </p:txBody>
        </p:sp>
      </p:grpSp>
      <p:sp>
        <p:nvSpPr>
          <p:cNvPr id="8" name="object 8"/>
          <p:cNvSpPr txBox="1">
            <a:spLocks noGrp="1"/>
          </p:cNvSpPr>
          <p:nvPr>
            <p:ph type="title"/>
          </p:nvPr>
        </p:nvSpPr>
        <p:spPr>
          <a:xfrm>
            <a:off x="1304924" y="547185"/>
            <a:ext cx="6645275" cy="1428596"/>
          </a:xfrm>
          <a:prstGeom prst="rect">
            <a:avLst/>
          </a:prstGeom>
        </p:spPr>
        <p:txBody>
          <a:bodyPr vert="horz" wrap="square" lIns="0" tIns="12700" rIns="0" bIns="0" rtlCol="0">
            <a:spAutoFit/>
          </a:bodyPr>
          <a:lstStyle/>
          <a:p>
            <a:pPr marL="12700">
              <a:lnSpc>
                <a:spcPct val="100000"/>
              </a:lnSpc>
              <a:spcBef>
                <a:spcPts val="100"/>
              </a:spcBef>
            </a:pPr>
            <a:r>
              <a:rPr sz="6400" dirty="0" err="1">
                <a:solidFill>
                  <a:srgbClr val="C63024"/>
                </a:solidFill>
              </a:rPr>
              <a:t>授業の目的・目標</a:t>
            </a:r>
            <a:br>
              <a:rPr lang="vi-VN" sz="6400" dirty="0">
                <a:solidFill>
                  <a:srgbClr val="C63024"/>
                </a:solidFill>
              </a:rPr>
            </a:br>
            <a:r>
              <a:rPr lang="en-US" sz="2800" dirty="0" err="1">
                <a:latin typeface="Microsoft Sans Serif" panose="020B0604020202020204" pitchFamily="34" charset="0"/>
                <a:ea typeface="Microsoft Sans Serif" panose="020B0604020202020204" pitchFamily="34" charset="0"/>
                <a:cs typeface="Microsoft Sans Serif" panose="020B0604020202020204" pitchFamily="34" charset="0"/>
              </a:rPr>
              <a:t>Jugyō</a:t>
            </a:r>
            <a:r>
              <a:rPr lang="en-US" sz="2800"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lang="vi-VN" sz="2800"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sz="2800" dirty="0">
                <a:latin typeface="Microsoft Sans Serif" panose="020B0604020202020204" pitchFamily="34" charset="0"/>
                <a:ea typeface="Microsoft Sans Serif" panose="020B0604020202020204" pitchFamily="34" charset="0"/>
                <a:cs typeface="Microsoft Sans Serif" panose="020B0604020202020204" pitchFamily="34" charset="0"/>
              </a:rPr>
              <a:t>no </a:t>
            </a:r>
            <a:r>
              <a:rPr lang="vi-VN" sz="2800"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sz="2800" dirty="0" err="1">
                <a:latin typeface="Microsoft Sans Serif" panose="020B0604020202020204" pitchFamily="34" charset="0"/>
                <a:ea typeface="Microsoft Sans Serif" panose="020B0604020202020204" pitchFamily="34" charset="0"/>
                <a:cs typeface="Microsoft Sans Serif" panose="020B0604020202020204" pitchFamily="34" charset="0"/>
              </a:rPr>
              <a:t>mokuteki</a:t>
            </a:r>
            <a:r>
              <a:rPr lang="vi-VN" sz="2800"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sz="2800" dirty="0" err="1">
                <a:latin typeface="Microsoft Sans Serif" panose="020B0604020202020204" pitchFamily="34" charset="0"/>
                <a:ea typeface="Microsoft Sans Serif" panose="020B0604020202020204" pitchFamily="34" charset="0"/>
                <a:cs typeface="Microsoft Sans Serif" panose="020B0604020202020204" pitchFamily="34" charset="0"/>
              </a:rPr>
              <a:t>mokuhyō</a:t>
            </a:r>
            <a:endParaRPr sz="28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0" name="object 10"/>
          <p:cNvSpPr txBox="1"/>
          <p:nvPr/>
        </p:nvSpPr>
        <p:spPr>
          <a:xfrm>
            <a:off x="12384489" y="9151065"/>
            <a:ext cx="217804" cy="321945"/>
          </a:xfrm>
          <a:prstGeom prst="rect">
            <a:avLst/>
          </a:prstGeom>
        </p:spPr>
        <p:txBody>
          <a:bodyPr vert="horz" wrap="square" lIns="0" tIns="1270" rIns="0" bIns="0" rtlCol="0">
            <a:spAutoFit/>
          </a:bodyPr>
          <a:lstStyle/>
          <a:p>
            <a:pPr marL="38100">
              <a:lnSpc>
                <a:spcPct val="100000"/>
              </a:lnSpc>
              <a:spcBef>
                <a:spcPts val="10"/>
              </a:spcBef>
            </a:pPr>
            <a:fld id="{81D60167-4931-47E6-BA6A-407CBD079E47}" type="slidenum">
              <a:rPr sz="2000" dirty="0">
                <a:solidFill>
                  <a:srgbClr val="FFFFFF"/>
                </a:solidFill>
                <a:latin typeface="Arial MT"/>
                <a:cs typeface="Arial MT"/>
              </a:rPr>
              <a:t>3</a:t>
            </a:fld>
            <a:endParaRPr sz="2000">
              <a:latin typeface="Arial MT"/>
              <a:cs typeface="Arial MT"/>
            </a:endParaRPr>
          </a:p>
        </p:txBody>
      </p:sp>
      <p:sp>
        <p:nvSpPr>
          <p:cNvPr id="9" name="object 9"/>
          <p:cNvSpPr txBox="1"/>
          <p:nvPr/>
        </p:nvSpPr>
        <p:spPr>
          <a:xfrm>
            <a:off x="987425" y="2203831"/>
            <a:ext cx="10017125" cy="6049645"/>
          </a:xfrm>
          <a:prstGeom prst="rect">
            <a:avLst/>
          </a:prstGeom>
        </p:spPr>
        <p:txBody>
          <a:bodyPr vert="horz" wrap="square" lIns="0" tIns="207010" rIns="0" bIns="0" rtlCol="0">
            <a:spAutoFit/>
          </a:bodyPr>
          <a:lstStyle/>
          <a:p>
            <a:pPr marL="12700">
              <a:lnSpc>
                <a:spcPct val="100000"/>
              </a:lnSpc>
              <a:spcBef>
                <a:spcPts val="1630"/>
              </a:spcBef>
            </a:pPr>
            <a:r>
              <a:rPr sz="3200" dirty="0">
                <a:latin typeface="MS PGothic"/>
                <a:cs typeface="MS PGothic"/>
              </a:rPr>
              <a:t>目的</a:t>
            </a:r>
          </a:p>
          <a:p>
            <a:pPr marL="1346200" indent="-396240">
              <a:lnSpc>
                <a:spcPct val="100000"/>
              </a:lnSpc>
              <a:spcBef>
                <a:spcPts val="1530"/>
              </a:spcBef>
              <a:buSzPct val="79687"/>
              <a:buChar char="•"/>
              <a:tabLst>
                <a:tab pos="1345565" algn="l"/>
                <a:tab pos="1346200" algn="l"/>
              </a:tabLst>
            </a:pPr>
            <a:r>
              <a:rPr sz="3200" spc="-5" dirty="0">
                <a:latin typeface="Arial MT"/>
                <a:cs typeface="Arial MT"/>
              </a:rPr>
              <a:t>FE</a:t>
            </a:r>
            <a:r>
              <a:rPr sz="3200" dirty="0">
                <a:latin typeface="MS PGothic"/>
                <a:cs typeface="MS PGothic"/>
              </a:rPr>
              <a:t>の内容を理解する</a:t>
            </a:r>
          </a:p>
          <a:p>
            <a:pPr marL="1346200" indent="-396240">
              <a:lnSpc>
                <a:spcPct val="100000"/>
              </a:lnSpc>
              <a:spcBef>
                <a:spcPts val="885"/>
              </a:spcBef>
              <a:buSzPct val="79687"/>
              <a:buChar char="•"/>
              <a:tabLst>
                <a:tab pos="1345565" algn="l"/>
                <a:tab pos="1346200" algn="l"/>
              </a:tabLst>
            </a:pPr>
            <a:r>
              <a:rPr sz="3200" spc="-5" dirty="0">
                <a:latin typeface="Arial MT"/>
                <a:cs typeface="Arial MT"/>
              </a:rPr>
              <a:t>IT</a:t>
            </a:r>
            <a:r>
              <a:rPr sz="3200" dirty="0">
                <a:latin typeface="MS PGothic"/>
                <a:cs typeface="MS PGothic"/>
              </a:rPr>
              <a:t>用語を使った日本語の文章を理解する</a:t>
            </a:r>
          </a:p>
          <a:p>
            <a:pPr marL="1346200" indent="-396240">
              <a:lnSpc>
                <a:spcPct val="100000"/>
              </a:lnSpc>
              <a:spcBef>
                <a:spcPts val="885"/>
              </a:spcBef>
              <a:buSzPct val="79687"/>
              <a:buChar char="•"/>
              <a:tabLst>
                <a:tab pos="1345565" algn="l"/>
                <a:tab pos="1346200" algn="l"/>
              </a:tabLst>
            </a:pPr>
            <a:r>
              <a:rPr sz="3200" spc="-5" dirty="0">
                <a:latin typeface="Arial MT"/>
                <a:cs typeface="Arial MT"/>
              </a:rPr>
              <a:t>IT</a:t>
            </a:r>
            <a:r>
              <a:rPr sz="3200" dirty="0">
                <a:latin typeface="MS PGothic"/>
                <a:cs typeface="MS PGothic"/>
              </a:rPr>
              <a:t>業界よく使われ</a:t>
            </a:r>
            <a:r>
              <a:rPr sz="3200" spc="-10" dirty="0">
                <a:latin typeface="MS PGothic"/>
                <a:cs typeface="MS PGothic"/>
              </a:rPr>
              <a:t>る</a:t>
            </a:r>
            <a:r>
              <a:rPr sz="3200" spc="-5" dirty="0">
                <a:latin typeface="Arial MT"/>
                <a:cs typeface="Arial MT"/>
              </a:rPr>
              <a:t>IT</a:t>
            </a:r>
            <a:r>
              <a:rPr sz="3200" dirty="0">
                <a:latin typeface="MS PGothic"/>
                <a:cs typeface="MS PGothic"/>
              </a:rPr>
              <a:t>用語を覚える</a:t>
            </a:r>
          </a:p>
          <a:p>
            <a:pPr marL="12700">
              <a:lnSpc>
                <a:spcPct val="100000"/>
              </a:lnSpc>
              <a:spcBef>
                <a:spcPts val="2115"/>
              </a:spcBef>
            </a:pPr>
            <a:r>
              <a:rPr sz="3200" dirty="0">
                <a:latin typeface="MS PGothic"/>
                <a:cs typeface="MS PGothic"/>
              </a:rPr>
              <a:t>目標</a:t>
            </a:r>
          </a:p>
          <a:p>
            <a:pPr marL="1346200" indent="-396240">
              <a:lnSpc>
                <a:spcPct val="100000"/>
              </a:lnSpc>
              <a:spcBef>
                <a:spcPts val="1155"/>
              </a:spcBef>
              <a:buSzPct val="79687"/>
              <a:buFont typeface="Arial MT"/>
              <a:buChar char="•"/>
              <a:tabLst>
                <a:tab pos="1345565" algn="l"/>
                <a:tab pos="1346200" algn="l"/>
              </a:tabLst>
            </a:pPr>
            <a:r>
              <a:rPr sz="3200" dirty="0">
                <a:latin typeface="MS PGothic"/>
                <a:cs typeface="MS PGothic"/>
              </a:rPr>
              <a:t>新しい言葉を正しく読み、意味を理解できる</a:t>
            </a:r>
          </a:p>
          <a:p>
            <a:pPr marL="1346200" indent="-396240">
              <a:lnSpc>
                <a:spcPct val="100000"/>
              </a:lnSpc>
              <a:spcBef>
                <a:spcPts val="1500"/>
              </a:spcBef>
              <a:buSzPct val="79687"/>
              <a:buFont typeface="Arial MT"/>
              <a:buChar char="•"/>
              <a:tabLst>
                <a:tab pos="1345565" algn="l"/>
                <a:tab pos="1346200" algn="l"/>
              </a:tabLst>
            </a:pPr>
            <a:r>
              <a:rPr sz="3200" dirty="0">
                <a:latin typeface="MS PGothic"/>
                <a:cs typeface="MS PGothic"/>
              </a:rPr>
              <a:t>日本語の文法を理解することができる</a:t>
            </a:r>
          </a:p>
          <a:p>
            <a:pPr marL="1346200" indent="-396240">
              <a:lnSpc>
                <a:spcPct val="100000"/>
              </a:lnSpc>
              <a:spcBef>
                <a:spcPts val="1635"/>
              </a:spcBef>
              <a:buSzPct val="79687"/>
              <a:buFont typeface="Arial MT"/>
              <a:buChar char="•"/>
              <a:tabLst>
                <a:tab pos="1345565" algn="l"/>
                <a:tab pos="1346200" algn="l"/>
              </a:tabLst>
            </a:pPr>
            <a:r>
              <a:rPr sz="3200" dirty="0">
                <a:latin typeface="MS PGothic"/>
                <a:cs typeface="MS PGothic"/>
              </a:rPr>
              <a:t>日本語の文章をベトナム語に翻訳することができる</a:t>
            </a:r>
          </a:p>
          <a:p>
            <a:pPr marL="1346200" indent="-396240">
              <a:lnSpc>
                <a:spcPct val="100000"/>
              </a:lnSpc>
              <a:spcBef>
                <a:spcPts val="1635"/>
              </a:spcBef>
              <a:buSzPct val="79687"/>
              <a:buChar char="•"/>
              <a:tabLst>
                <a:tab pos="1345565" algn="l"/>
                <a:tab pos="1346200" algn="l"/>
              </a:tabLst>
            </a:pPr>
            <a:r>
              <a:rPr sz="3200" spc="-5" dirty="0">
                <a:latin typeface="Arial MT"/>
                <a:cs typeface="Arial MT"/>
              </a:rPr>
              <a:t>FE</a:t>
            </a:r>
            <a:r>
              <a:rPr sz="3200" dirty="0">
                <a:latin typeface="MS PGothic"/>
                <a:cs typeface="MS PGothic"/>
              </a:rPr>
              <a:t>内容についての質問に日本語で答えられる</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99440" y="8911740"/>
            <a:ext cx="788035" cy="788035"/>
            <a:chOff x="12099440" y="8911740"/>
            <a:chExt cx="788035" cy="788035"/>
          </a:xfrm>
        </p:grpSpPr>
        <p:pic>
          <p:nvPicPr>
            <p:cNvPr id="3" name="object 3"/>
            <p:cNvPicPr/>
            <p:nvPr/>
          </p:nvPicPr>
          <p:blipFill>
            <a:blip r:embed="rId2" cstate="print"/>
            <a:stretch>
              <a:fillRect/>
            </a:stretch>
          </p:blipFill>
          <p:spPr>
            <a:xfrm>
              <a:off x="12099440" y="8911740"/>
              <a:ext cx="787500" cy="787500"/>
            </a:xfrm>
            <a:prstGeom prst="rect">
              <a:avLst/>
            </a:prstGeom>
          </p:spPr>
        </p:pic>
        <p:sp>
          <p:nvSpPr>
            <p:cNvPr id="4" name="object 4"/>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a:endParaRPr/>
            </a:p>
          </p:txBody>
        </p:sp>
      </p:grpSp>
      <p:grpSp>
        <p:nvGrpSpPr>
          <p:cNvPr id="5" name="object 5"/>
          <p:cNvGrpSpPr/>
          <p:nvPr/>
        </p:nvGrpSpPr>
        <p:grpSpPr>
          <a:xfrm>
            <a:off x="291238" y="0"/>
            <a:ext cx="397510" cy="2223135"/>
            <a:chOff x="291238" y="0"/>
            <a:chExt cx="397510" cy="2223135"/>
          </a:xfrm>
        </p:grpSpPr>
        <p:pic>
          <p:nvPicPr>
            <p:cNvPr id="6" name="object 6"/>
            <p:cNvPicPr/>
            <p:nvPr/>
          </p:nvPicPr>
          <p:blipFill>
            <a:blip r:embed="rId3" cstate="print"/>
            <a:stretch>
              <a:fillRect/>
            </a:stretch>
          </p:blipFill>
          <p:spPr>
            <a:xfrm>
              <a:off x="291238" y="0"/>
              <a:ext cx="396900" cy="2221308"/>
            </a:xfrm>
            <a:prstGeom prst="rect">
              <a:avLst/>
            </a:prstGeom>
          </p:spPr>
        </p:pic>
        <p:sp>
          <p:nvSpPr>
            <p:cNvPr id="7" name="object 7"/>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a:endParaRPr/>
            </a:p>
          </p:txBody>
        </p:sp>
      </p:grpSp>
      <p:sp>
        <p:nvSpPr>
          <p:cNvPr id="8" name="object 8"/>
          <p:cNvSpPr txBox="1">
            <a:spLocks noGrp="1"/>
          </p:cNvSpPr>
          <p:nvPr>
            <p:ph type="title"/>
          </p:nvPr>
        </p:nvSpPr>
        <p:spPr>
          <a:xfrm>
            <a:off x="3995599" y="111024"/>
            <a:ext cx="5420995" cy="1934845"/>
          </a:xfrm>
          <a:prstGeom prst="rect">
            <a:avLst/>
          </a:prstGeom>
          <a:ln w="9524">
            <a:solidFill>
              <a:srgbClr val="C82506"/>
            </a:solidFill>
          </a:ln>
        </p:spPr>
        <p:txBody>
          <a:bodyPr vert="horz" wrap="square" lIns="0" tIns="500380" rIns="0" bIns="0" rtlCol="0">
            <a:spAutoFit/>
          </a:bodyPr>
          <a:lstStyle/>
          <a:p>
            <a:pPr algn="ctr">
              <a:lnSpc>
                <a:spcPct val="100000"/>
              </a:lnSpc>
              <a:spcBef>
                <a:spcPts val="3940"/>
              </a:spcBef>
            </a:pPr>
            <a:r>
              <a:rPr sz="5750" dirty="0"/>
              <a:t>チームワーク</a:t>
            </a:r>
            <a:endParaRPr sz="5750"/>
          </a:p>
        </p:txBody>
      </p:sp>
      <p:grpSp>
        <p:nvGrpSpPr>
          <p:cNvPr id="9" name="object 9"/>
          <p:cNvGrpSpPr/>
          <p:nvPr/>
        </p:nvGrpSpPr>
        <p:grpSpPr>
          <a:xfrm>
            <a:off x="263000" y="2857000"/>
            <a:ext cx="12628880" cy="3261995"/>
            <a:chOff x="263000" y="2857000"/>
            <a:chExt cx="12628880" cy="3261995"/>
          </a:xfrm>
        </p:grpSpPr>
        <p:pic>
          <p:nvPicPr>
            <p:cNvPr id="10" name="object 10"/>
            <p:cNvPicPr/>
            <p:nvPr/>
          </p:nvPicPr>
          <p:blipFill>
            <a:blip r:embed="rId4" cstate="print"/>
            <a:stretch>
              <a:fillRect/>
            </a:stretch>
          </p:blipFill>
          <p:spPr>
            <a:xfrm>
              <a:off x="263000" y="2861775"/>
              <a:ext cx="3526300" cy="3252300"/>
            </a:xfrm>
            <a:prstGeom prst="rect">
              <a:avLst/>
            </a:prstGeom>
          </p:spPr>
        </p:pic>
        <p:sp>
          <p:nvSpPr>
            <p:cNvPr id="11" name="object 11"/>
            <p:cNvSpPr/>
            <p:nvPr/>
          </p:nvSpPr>
          <p:spPr>
            <a:xfrm>
              <a:off x="3789299" y="2861762"/>
              <a:ext cx="9097645" cy="3252470"/>
            </a:xfrm>
            <a:custGeom>
              <a:avLst/>
              <a:gdLst/>
              <a:ahLst/>
              <a:cxnLst/>
              <a:rect l="l" t="t" r="r" b="b"/>
              <a:pathLst>
                <a:path w="9097645" h="3252470">
                  <a:moveTo>
                    <a:pt x="0" y="0"/>
                  </a:moveTo>
                  <a:lnTo>
                    <a:pt x="9097199" y="0"/>
                  </a:lnTo>
                  <a:lnTo>
                    <a:pt x="9097199" y="3252299"/>
                  </a:lnTo>
                  <a:lnTo>
                    <a:pt x="0" y="3252299"/>
                  </a:lnTo>
                  <a:lnTo>
                    <a:pt x="0" y="0"/>
                  </a:lnTo>
                  <a:close/>
                </a:path>
              </a:pathLst>
            </a:custGeom>
            <a:ln w="9524">
              <a:solidFill>
                <a:srgbClr val="000000"/>
              </a:solidFill>
            </a:ln>
          </p:spPr>
          <p:txBody>
            <a:bodyPr wrap="square" lIns="0" tIns="0" rIns="0" bIns="0" rtlCol="0"/>
            <a:lstStyle/>
            <a:p>
              <a:endParaRPr/>
            </a:p>
          </p:txBody>
        </p:sp>
      </p:grpSp>
      <p:sp>
        <p:nvSpPr>
          <p:cNvPr id="12" name="object 12"/>
          <p:cNvSpPr txBox="1"/>
          <p:nvPr/>
        </p:nvSpPr>
        <p:spPr>
          <a:xfrm>
            <a:off x="3836925" y="2920580"/>
            <a:ext cx="8895715" cy="3012440"/>
          </a:xfrm>
          <a:prstGeom prst="rect">
            <a:avLst/>
          </a:prstGeom>
        </p:spPr>
        <p:txBody>
          <a:bodyPr vert="horz" wrap="square" lIns="0" tIns="11430" rIns="0" bIns="0" rtlCol="0">
            <a:spAutoFit/>
          </a:bodyPr>
          <a:lstStyle/>
          <a:p>
            <a:pPr marR="5080">
              <a:lnSpc>
                <a:spcPct val="116500"/>
              </a:lnSpc>
              <a:spcBef>
                <a:spcPts val="90"/>
              </a:spcBef>
              <a:tabLst>
                <a:tab pos="8483600" algn="l"/>
              </a:tabLst>
            </a:pPr>
            <a:r>
              <a:rPr sz="3100" spc="40" dirty="0">
                <a:latin typeface="MS PGothic"/>
                <a:cs typeface="MS PGothic"/>
              </a:rPr>
              <a:t>★</a:t>
            </a:r>
            <a:r>
              <a:rPr sz="3100" spc="-75" dirty="0">
                <a:latin typeface="MS PGothic"/>
                <a:cs typeface="MS PGothic"/>
              </a:rPr>
              <a:t> </a:t>
            </a:r>
            <a:r>
              <a:rPr sz="3100" spc="35" dirty="0">
                <a:latin typeface="MS PGothic"/>
                <a:cs typeface="MS PGothic"/>
              </a:rPr>
              <a:t>漢字の読み方とカタカナ語を思い出しながら、</a:t>
            </a:r>
            <a:r>
              <a:rPr sz="3100" dirty="0">
                <a:latin typeface="MS PGothic"/>
                <a:cs typeface="MS PGothic"/>
              </a:rPr>
              <a:t>	</a:t>
            </a:r>
            <a:r>
              <a:rPr sz="3100" spc="25" dirty="0">
                <a:latin typeface="MS PGothic"/>
                <a:cs typeface="MS PGothic"/>
              </a:rPr>
              <a:t>文 </a:t>
            </a:r>
            <a:r>
              <a:rPr sz="3100" spc="40" dirty="0">
                <a:latin typeface="MS PGothic"/>
                <a:cs typeface="MS PGothic"/>
              </a:rPr>
              <a:t>章</a:t>
            </a:r>
            <a:r>
              <a:rPr sz="3100" spc="30" dirty="0">
                <a:latin typeface="MS PGothic"/>
                <a:cs typeface="MS PGothic"/>
              </a:rPr>
              <a:t>を</a:t>
            </a:r>
            <a:r>
              <a:rPr sz="3100" spc="40" dirty="0">
                <a:latin typeface="MS PGothic"/>
                <a:cs typeface="MS PGothic"/>
              </a:rPr>
              <a:t>読</a:t>
            </a:r>
            <a:r>
              <a:rPr sz="3100" spc="35" dirty="0">
                <a:latin typeface="MS PGothic"/>
                <a:cs typeface="MS PGothic"/>
              </a:rPr>
              <a:t>んで</a:t>
            </a:r>
            <a:r>
              <a:rPr sz="3100" spc="40" dirty="0">
                <a:latin typeface="MS PGothic"/>
                <a:cs typeface="MS PGothic"/>
              </a:rPr>
              <a:t>み</a:t>
            </a:r>
            <a:r>
              <a:rPr sz="3100" spc="30" dirty="0">
                <a:latin typeface="MS PGothic"/>
                <a:cs typeface="MS PGothic"/>
              </a:rPr>
              <a:t>よ</a:t>
            </a:r>
            <a:r>
              <a:rPr sz="3100" spc="25" dirty="0">
                <a:latin typeface="MS PGothic"/>
                <a:cs typeface="MS PGothic"/>
              </a:rPr>
              <a:t>う</a:t>
            </a:r>
            <a:r>
              <a:rPr sz="3100" spc="40" dirty="0">
                <a:latin typeface="MS PGothic"/>
                <a:cs typeface="MS PGothic"/>
              </a:rPr>
              <a:t>！！</a:t>
            </a:r>
            <a:endParaRPr sz="3100">
              <a:latin typeface="MS PGothic"/>
              <a:cs typeface="MS PGothic"/>
            </a:endParaRPr>
          </a:p>
          <a:p>
            <a:pPr>
              <a:lnSpc>
                <a:spcPct val="100000"/>
              </a:lnSpc>
              <a:spcBef>
                <a:spcPts val="1615"/>
              </a:spcBef>
            </a:pPr>
            <a:r>
              <a:rPr sz="3100" spc="40" dirty="0">
                <a:latin typeface="MS PGothic"/>
                <a:cs typeface="MS PGothic"/>
              </a:rPr>
              <a:t>★</a:t>
            </a:r>
            <a:r>
              <a:rPr sz="3100" spc="-110" dirty="0">
                <a:latin typeface="MS PGothic"/>
                <a:cs typeface="MS PGothic"/>
              </a:rPr>
              <a:t> </a:t>
            </a:r>
            <a:r>
              <a:rPr sz="3100" spc="40" dirty="0">
                <a:latin typeface="MS PGothic"/>
                <a:cs typeface="MS PGothic"/>
              </a:rPr>
              <a:t>友達</a:t>
            </a:r>
            <a:r>
              <a:rPr sz="3100" spc="30" dirty="0">
                <a:latin typeface="MS PGothic"/>
                <a:cs typeface="MS PGothic"/>
              </a:rPr>
              <a:t>と</a:t>
            </a:r>
            <a:r>
              <a:rPr sz="3100" spc="40" dirty="0">
                <a:latin typeface="MS PGothic"/>
                <a:cs typeface="MS PGothic"/>
              </a:rPr>
              <a:t>一緒</a:t>
            </a:r>
            <a:r>
              <a:rPr sz="3100" spc="35" dirty="0">
                <a:latin typeface="MS PGothic"/>
                <a:cs typeface="MS PGothic"/>
              </a:rPr>
              <a:t>にベ</a:t>
            </a:r>
            <a:r>
              <a:rPr sz="3100" spc="25" dirty="0">
                <a:latin typeface="MS PGothic"/>
                <a:cs typeface="MS PGothic"/>
              </a:rPr>
              <a:t>ト</a:t>
            </a:r>
            <a:r>
              <a:rPr sz="3100" spc="35" dirty="0">
                <a:latin typeface="MS PGothic"/>
                <a:cs typeface="MS PGothic"/>
              </a:rPr>
              <a:t>ナム</a:t>
            </a:r>
            <a:r>
              <a:rPr sz="3100" spc="40" dirty="0">
                <a:latin typeface="MS PGothic"/>
                <a:cs typeface="MS PGothic"/>
              </a:rPr>
              <a:t>語</a:t>
            </a:r>
            <a:r>
              <a:rPr sz="3100" spc="35" dirty="0">
                <a:latin typeface="MS PGothic"/>
                <a:cs typeface="MS PGothic"/>
              </a:rPr>
              <a:t>に</a:t>
            </a:r>
            <a:r>
              <a:rPr sz="3100" spc="40" dirty="0">
                <a:latin typeface="MS PGothic"/>
                <a:cs typeface="MS PGothic"/>
              </a:rPr>
              <a:t>翻訳</a:t>
            </a:r>
            <a:r>
              <a:rPr sz="3100" spc="30" dirty="0">
                <a:latin typeface="MS PGothic"/>
                <a:cs typeface="MS PGothic"/>
              </a:rPr>
              <a:t>し</a:t>
            </a:r>
            <a:r>
              <a:rPr sz="3100" spc="35" dirty="0">
                <a:latin typeface="MS PGothic"/>
                <a:cs typeface="MS PGothic"/>
              </a:rPr>
              <a:t>て</a:t>
            </a:r>
            <a:r>
              <a:rPr sz="3100" spc="40" dirty="0">
                <a:latin typeface="MS PGothic"/>
                <a:cs typeface="MS PGothic"/>
              </a:rPr>
              <a:t>み</a:t>
            </a:r>
            <a:r>
              <a:rPr sz="3100" spc="30" dirty="0">
                <a:latin typeface="MS PGothic"/>
                <a:cs typeface="MS PGothic"/>
              </a:rPr>
              <a:t>よ</a:t>
            </a:r>
            <a:r>
              <a:rPr sz="3100" spc="25" dirty="0">
                <a:latin typeface="MS PGothic"/>
                <a:cs typeface="MS PGothic"/>
              </a:rPr>
              <a:t>う</a:t>
            </a:r>
            <a:r>
              <a:rPr sz="3100" spc="40" dirty="0">
                <a:latin typeface="MS PGothic"/>
                <a:cs typeface="MS PGothic"/>
              </a:rPr>
              <a:t>！</a:t>
            </a:r>
            <a:endParaRPr sz="3100">
              <a:latin typeface="MS PGothic"/>
              <a:cs typeface="MS PGothic"/>
            </a:endParaRPr>
          </a:p>
          <a:p>
            <a:pPr>
              <a:lnSpc>
                <a:spcPct val="100000"/>
              </a:lnSpc>
              <a:spcBef>
                <a:spcPts val="1610"/>
              </a:spcBef>
            </a:pPr>
            <a:r>
              <a:rPr sz="3100" spc="40" dirty="0">
                <a:latin typeface="MS PGothic"/>
                <a:cs typeface="MS PGothic"/>
              </a:rPr>
              <a:t>★</a:t>
            </a:r>
            <a:r>
              <a:rPr sz="3100" spc="-110" dirty="0">
                <a:latin typeface="MS PGothic"/>
                <a:cs typeface="MS PGothic"/>
              </a:rPr>
              <a:t> </a:t>
            </a:r>
            <a:r>
              <a:rPr sz="3100" spc="20" dirty="0">
                <a:latin typeface="MS PGothic"/>
                <a:cs typeface="MS PGothic"/>
              </a:rPr>
              <a:t>リ</a:t>
            </a:r>
            <a:r>
              <a:rPr sz="3100" spc="30" dirty="0">
                <a:latin typeface="MS PGothic"/>
                <a:cs typeface="MS PGothic"/>
              </a:rPr>
              <a:t>ーダ</a:t>
            </a:r>
            <a:r>
              <a:rPr sz="3100" spc="35" dirty="0">
                <a:latin typeface="MS PGothic"/>
                <a:cs typeface="MS PGothic"/>
              </a:rPr>
              <a:t>が指名</a:t>
            </a:r>
            <a:r>
              <a:rPr sz="3100" spc="25" dirty="0">
                <a:latin typeface="MS PGothic"/>
                <a:cs typeface="MS PGothic"/>
              </a:rPr>
              <a:t>し</a:t>
            </a:r>
            <a:r>
              <a:rPr sz="3100" spc="30" dirty="0">
                <a:latin typeface="MS PGothic"/>
                <a:cs typeface="MS PGothic"/>
              </a:rPr>
              <a:t>て</a:t>
            </a:r>
            <a:r>
              <a:rPr sz="3100" spc="20" dirty="0">
                <a:latin typeface="MS PGothic"/>
                <a:cs typeface="MS PGothic"/>
              </a:rPr>
              <a:t>、</a:t>
            </a:r>
            <a:r>
              <a:rPr sz="3100" spc="35" dirty="0">
                <a:latin typeface="MS PGothic"/>
                <a:cs typeface="MS PGothic"/>
              </a:rPr>
              <a:t>文章</a:t>
            </a:r>
            <a:r>
              <a:rPr sz="3100" spc="25" dirty="0">
                <a:latin typeface="MS PGothic"/>
                <a:cs typeface="MS PGothic"/>
              </a:rPr>
              <a:t>を</a:t>
            </a:r>
            <a:r>
              <a:rPr sz="3100" spc="35" dirty="0">
                <a:latin typeface="MS PGothic"/>
                <a:cs typeface="MS PGothic"/>
              </a:rPr>
              <a:t>読</a:t>
            </a:r>
            <a:r>
              <a:rPr sz="3100" spc="30" dirty="0">
                <a:latin typeface="MS PGothic"/>
                <a:cs typeface="MS PGothic"/>
              </a:rPr>
              <a:t>ま</a:t>
            </a:r>
            <a:r>
              <a:rPr sz="3100" spc="35" dirty="0">
                <a:latin typeface="MS PGothic"/>
                <a:cs typeface="MS PGothic"/>
              </a:rPr>
              <a:t>せ</a:t>
            </a:r>
            <a:r>
              <a:rPr sz="3100" spc="30" dirty="0">
                <a:latin typeface="MS PGothic"/>
                <a:cs typeface="MS PGothic"/>
              </a:rPr>
              <a:t>て</a:t>
            </a:r>
            <a:r>
              <a:rPr sz="3100" spc="35" dirty="0">
                <a:latin typeface="MS PGothic"/>
                <a:cs typeface="MS PGothic"/>
              </a:rPr>
              <a:t>翻訳</a:t>
            </a:r>
            <a:r>
              <a:rPr sz="3100" spc="25" dirty="0">
                <a:latin typeface="MS PGothic"/>
                <a:cs typeface="MS PGothic"/>
              </a:rPr>
              <a:t>さ</a:t>
            </a:r>
            <a:r>
              <a:rPr sz="3100" spc="35" dirty="0">
                <a:latin typeface="MS PGothic"/>
                <a:cs typeface="MS PGothic"/>
              </a:rPr>
              <a:t>せ</a:t>
            </a:r>
            <a:r>
              <a:rPr sz="3100" spc="25" dirty="0">
                <a:latin typeface="MS PGothic"/>
                <a:cs typeface="MS PGothic"/>
              </a:rPr>
              <a:t>る</a:t>
            </a:r>
            <a:endParaRPr sz="3100">
              <a:latin typeface="MS PGothic"/>
              <a:cs typeface="MS PGothic"/>
            </a:endParaRPr>
          </a:p>
          <a:p>
            <a:pPr marL="264160">
              <a:lnSpc>
                <a:spcPct val="100000"/>
              </a:lnSpc>
              <a:spcBef>
                <a:spcPts val="1315"/>
              </a:spcBef>
            </a:pPr>
            <a:r>
              <a:rPr sz="2400" dirty="0">
                <a:latin typeface="MS PGothic"/>
                <a:cs typeface="MS PGothic"/>
              </a:rPr>
              <a:t>※チームメンバーの学習態度を評価し、報告する</a:t>
            </a:r>
            <a:endParaRPr sz="2400">
              <a:latin typeface="MS PGothic"/>
              <a:cs typeface="MS PGothic"/>
            </a:endParaRPr>
          </a:p>
        </p:txBody>
      </p:sp>
      <p:pic>
        <p:nvPicPr>
          <p:cNvPr id="13" name="object 13"/>
          <p:cNvPicPr/>
          <p:nvPr/>
        </p:nvPicPr>
        <p:blipFill>
          <a:blip r:embed="rId5" cstate="print"/>
          <a:stretch>
            <a:fillRect/>
          </a:stretch>
        </p:blipFill>
        <p:spPr>
          <a:xfrm>
            <a:off x="5526899" y="7285583"/>
            <a:ext cx="505892" cy="476133"/>
          </a:xfrm>
          <a:prstGeom prst="rect">
            <a:avLst/>
          </a:prstGeom>
        </p:spPr>
      </p:pic>
      <p:pic>
        <p:nvPicPr>
          <p:cNvPr id="14" name="object 14"/>
          <p:cNvPicPr/>
          <p:nvPr/>
        </p:nvPicPr>
        <p:blipFill>
          <a:blip r:embed="rId5" cstate="print"/>
          <a:stretch>
            <a:fillRect/>
          </a:stretch>
        </p:blipFill>
        <p:spPr>
          <a:xfrm>
            <a:off x="5526899" y="7846414"/>
            <a:ext cx="505892" cy="476133"/>
          </a:xfrm>
          <a:prstGeom prst="rect">
            <a:avLst/>
          </a:prstGeom>
        </p:spPr>
      </p:pic>
      <p:pic>
        <p:nvPicPr>
          <p:cNvPr id="15" name="object 15"/>
          <p:cNvPicPr/>
          <p:nvPr/>
        </p:nvPicPr>
        <p:blipFill>
          <a:blip r:embed="rId5" cstate="print"/>
          <a:stretch>
            <a:fillRect/>
          </a:stretch>
        </p:blipFill>
        <p:spPr>
          <a:xfrm>
            <a:off x="5526899" y="8407247"/>
            <a:ext cx="505892" cy="476133"/>
          </a:xfrm>
          <a:prstGeom prst="rect">
            <a:avLst/>
          </a:prstGeom>
        </p:spPr>
      </p:pic>
      <p:sp>
        <p:nvSpPr>
          <p:cNvPr id="16" name="object 16"/>
          <p:cNvSpPr txBox="1"/>
          <p:nvPr/>
        </p:nvSpPr>
        <p:spPr>
          <a:xfrm>
            <a:off x="5479274" y="6908549"/>
            <a:ext cx="6370320" cy="2337435"/>
          </a:xfrm>
          <a:prstGeom prst="rect">
            <a:avLst/>
          </a:prstGeom>
          <a:ln w="9524">
            <a:solidFill>
              <a:srgbClr val="1B331B"/>
            </a:solidFill>
          </a:ln>
        </p:spPr>
        <p:txBody>
          <a:bodyPr vert="horz" wrap="square" lIns="0" tIns="347345" rIns="0" bIns="0" rtlCol="0">
            <a:spAutoFit/>
          </a:bodyPr>
          <a:lstStyle/>
          <a:p>
            <a:pPr marL="676910">
              <a:lnSpc>
                <a:spcPct val="100000"/>
              </a:lnSpc>
              <a:spcBef>
                <a:spcPts val="2735"/>
              </a:spcBef>
            </a:pPr>
            <a:r>
              <a:rPr sz="3200" dirty="0">
                <a:latin typeface="MS PGothic"/>
                <a:cs typeface="MS PGothic"/>
              </a:rPr>
              <a:t>時間：15分</a:t>
            </a:r>
            <a:endParaRPr sz="3200">
              <a:latin typeface="MS PGothic"/>
              <a:cs typeface="MS PGothic"/>
            </a:endParaRPr>
          </a:p>
          <a:p>
            <a:pPr marL="676910">
              <a:lnSpc>
                <a:spcPct val="100000"/>
              </a:lnSpc>
              <a:spcBef>
                <a:spcPts val="575"/>
              </a:spcBef>
            </a:pPr>
            <a:r>
              <a:rPr sz="3200" dirty="0">
                <a:latin typeface="MS PGothic"/>
                <a:cs typeface="MS PGothic"/>
              </a:rPr>
              <a:t>大きい声で発表する</a:t>
            </a:r>
            <a:endParaRPr sz="3200">
              <a:latin typeface="MS PGothic"/>
              <a:cs typeface="MS PGothic"/>
            </a:endParaRPr>
          </a:p>
          <a:p>
            <a:pPr marL="676910">
              <a:lnSpc>
                <a:spcPct val="100000"/>
              </a:lnSpc>
              <a:spcBef>
                <a:spcPts val="575"/>
              </a:spcBef>
            </a:pPr>
            <a:r>
              <a:rPr sz="3200" dirty="0">
                <a:latin typeface="MS PGothic"/>
                <a:cs typeface="MS PGothic"/>
              </a:rPr>
              <a:t>友達と積極的に相談する</a:t>
            </a:r>
            <a:endParaRPr sz="3200">
              <a:latin typeface="MS PGothic"/>
              <a:cs typeface="MS PGothic"/>
            </a:endParaRPr>
          </a:p>
        </p:txBody>
      </p:sp>
      <p:sp>
        <p:nvSpPr>
          <p:cNvPr id="17" name="object 17"/>
          <p:cNvSpPr txBox="1">
            <a:spLocks noGrp="1"/>
          </p:cNvSpPr>
          <p:nvPr>
            <p:ph type="sldNum" sz="quarter" idx="7"/>
          </p:nvPr>
        </p:nvSpPr>
        <p:spPr>
          <a:prstGeom prst="rect">
            <a:avLst/>
          </a:prstGeom>
        </p:spPr>
        <p:txBody>
          <a:bodyPr vert="horz" wrap="square" lIns="0" tIns="0" rIns="0" bIns="0" rtlCol="0">
            <a:spAutoFit/>
          </a:bodyPr>
          <a:lstStyle/>
          <a:p>
            <a:pPr marL="38100">
              <a:lnSpc>
                <a:spcPts val="2310"/>
              </a:lnSpc>
            </a:pPr>
            <a:fld id="{81D60167-4931-47E6-BA6A-407CBD079E47}" type="slidenum">
              <a:rPr dirty="0"/>
              <a:t>30</a:t>
            </a:fld>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3004800" cy="9753600"/>
            <a:chOff x="0" y="0"/>
            <a:chExt cx="13004800" cy="9753600"/>
          </a:xfrm>
        </p:grpSpPr>
        <p:pic>
          <p:nvPicPr>
            <p:cNvPr id="3" name="object 3"/>
            <p:cNvPicPr/>
            <p:nvPr/>
          </p:nvPicPr>
          <p:blipFill>
            <a:blip r:embed="rId2" cstate="print"/>
            <a:stretch>
              <a:fillRect/>
            </a:stretch>
          </p:blipFill>
          <p:spPr>
            <a:xfrm>
              <a:off x="0" y="0"/>
              <a:ext cx="13004800" cy="9753600"/>
            </a:xfrm>
            <a:prstGeom prst="rect">
              <a:avLst/>
            </a:prstGeom>
          </p:spPr>
        </p:pic>
        <p:pic>
          <p:nvPicPr>
            <p:cNvPr id="4" name="object 4"/>
            <p:cNvPicPr/>
            <p:nvPr/>
          </p:nvPicPr>
          <p:blipFill>
            <a:blip r:embed="rId3" cstate="print"/>
            <a:stretch>
              <a:fillRect/>
            </a:stretch>
          </p:blipFill>
          <p:spPr>
            <a:xfrm>
              <a:off x="12099440" y="8911740"/>
              <a:ext cx="787500" cy="787500"/>
            </a:xfrm>
            <a:prstGeom prst="rect">
              <a:avLst/>
            </a:prstGeom>
          </p:spPr>
        </p:pic>
        <p:sp>
          <p:nvSpPr>
            <p:cNvPr id="5" name="object 5"/>
            <p:cNvSpPr/>
            <p:nvPr/>
          </p:nvSpPr>
          <p:spPr>
            <a:xfrm>
              <a:off x="12137539" y="8924439"/>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a:endParaRPr/>
            </a:p>
          </p:txBody>
        </p:sp>
        <p:sp>
          <p:nvSpPr>
            <p:cNvPr id="6" name="object 6"/>
            <p:cNvSpPr/>
            <p:nvPr/>
          </p:nvSpPr>
          <p:spPr>
            <a:xfrm>
              <a:off x="0" y="1302592"/>
              <a:ext cx="13004800" cy="7148830"/>
            </a:xfrm>
            <a:custGeom>
              <a:avLst/>
              <a:gdLst/>
              <a:ahLst/>
              <a:cxnLst/>
              <a:rect l="l" t="t" r="r" b="b"/>
              <a:pathLst>
                <a:path w="13004800" h="7148830">
                  <a:moveTo>
                    <a:pt x="0" y="7148399"/>
                  </a:moveTo>
                  <a:lnTo>
                    <a:pt x="0" y="0"/>
                  </a:lnTo>
                  <a:lnTo>
                    <a:pt x="13004799" y="0"/>
                  </a:lnTo>
                  <a:lnTo>
                    <a:pt x="13004799" y="7148399"/>
                  </a:lnTo>
                  <a:lnTo>
                    <a:pt x="0" y="7148399"/>
                  </a:lnTo>
                  <a:close/>
                </a:path>
              </a:pathLst>
            </a:custGeom>
            <a:solidFill>
              <a:srgbClr val="FFFFFF">
                <a:alpha val="74508"/>
              </a:srgbClr>
            </a:solidFill>
          </p:spPr>
          <p:txBody>
            <a:bodyPr wrap="square" lIns="0" tIns="0" rIns="0" bIns="0" rtlCol="0"/>
            <a:lstStyle/>
            <a:p>
              <a:endParaRPr/>
            </a:p>
          </p:txBody>
        </p:sp>
      </p:grpSp>
      <p:sp>
        <p:nvSpPr>
          <p:cNvPr id="7" name="object 7"/>
          <p:cNvSpPr txBox="1"/>
          <p:nvPr/>
        </p:nvSpPr>
        <p:spPr>
          <a:xfrm>
            <a:off x="5676999" y="4343958"/>
            <a:ext cx="1651000" cy="1000760"/>
          </a:xfrm>
          <a:prstGeom prst="rect">
            <a:avLst/>
          </a:prstGeom>
        </p:spPr>
        <p:txBody>
          <a:bodyPr vert="horz" wrap="square" lIns="0" tIns="12700" rIns="0" bIns="0" rtlCol="0">
            <a:spAutoFit/>
          </a:bodyPr>
          <a:lstStyle/>
          <a:p>
            <a:pPr marL="12700">
              <a:lnSpc>
                <a:spcPct val="100000"/>
              </a:lnSpc>
              <a:spcBef>
                <a:spcPts val="100"/>
              </a:spcBef>
            </a:pPr>
            <a:r>
              <a:rPr sz="6400" dirty="0">
                <a:solidFill>
                  <a:srgbClr val="C63024"/>
                </a:solidFill>
                <a:latin typeface="MS PGothic"/>
                <a:cs typeface="MS PGothic"/>
              </a:rPr>
              <a:t>実践</a:t>
            </a:r>
            <a:endParaRPr sz="6400">
              <a:latin typeface="MS PGothic"/>
              <a:cs typeface="MS PGothic"/>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2310"/>
              </a:lnSpc>
            </a:pPr>
            <a:fld id="{81D60167-4931-47E6-BA6A-407CBD079E47}" type="slidenum">
              <a:rPr dirty="0"/>
              <a:t>31</a:t>
            </a:fld>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99440" y="8911740"/>
            <a:ext cx="788035" cy="788035"/>
            <a:chOff x="12099440" y="8911740"/>
            <a:chExt cx="788035" cy="788035"/>
          </a:xfrm>
        </p:grpSpPr>
        <p:pic>
          <p:nvPicPr>
            <p:cNvPr id="3" name="object 3"/>
            <p:cNvPicPr/>
            <p:nvPr/>
          </p:nvPicPr>
          <p:blipFill>
            <a:blip r:embed="rId2" cstate="print"/>
            <a:stretch>
              <a:fillRect/>
            </a:stretch>
          </p:blipFill>
          <p:spPr>
            <a:xfrm>
              <a:off x="12099440" y="8911740"/>
              <a:ext cx="787500" cy="787500"/>
            </a:xfrm>
            <a:prstGeom prst="rect">
              <a:avLst/>
            </a:prstGeom>
          </p:spPr>
        </p:pic>
        <p:sp>
          <p:nvSpPr>
            <p:cNvPr id="4" name="object 4"/>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a:endParaRPr/>
            </a:p>
          </p:txBody>
        </p:sp>
      </p:grpSp>
      <p:grpSp>
        <p:nvGrpSpPr>
          <p:cNvPr id="5" name="object 5"/>
          <p:cNvGrpSpPr/>
          <p:nvPr/>
        </p:nvGrpSpPr>
        <p:grpSpPr>
          <a:xfrm>
            <a:off x="291238" y="0"/>
            <a:ext cx="397510" cy="2223135"/>
            <a:chOff x="291238" y="0"/>
            <a:chExt cx="397510" cy="2223135"/>
          </a:xfrm>
        </p:grpSpPr>
        <p:pic>
          <p:nvPicPr>
            <p:cNvPr id="6" name="object 6"/>
            <p:cNvPicPr/>
            <p:nvPr/>
          </p:nvPicPr>
          <p:blipFill>
            <a:blip r:embed="rId3" cstate="print"/>
            <a:stretch>
              <a:fillRect/>
            </a:stretch>
          </p:blipFill>
          <p:spPr>
            <a:xfrm>
              <a:off x="291238" y="0"/>
              <a:ext cx="396900" cy="2221308"/>
            </a:xfrm>
            <a:prstGeom prst="rect">
              <a:avLst/>
            </a:prstGeom>
          </p:spPr>
        </p:pic>
        <p:sp>
          <p:nvSpPr>
            <p:cNvPr id="7" name="object 7"/>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a:endParaRPr/>
            </a:p>
          </p:txBody>
        </p:sp>
      </p:grpSp>
      <p:sp>
        <p:nvSpPr>
          <p:cNvPr id="8" name="object 8"/>
          <p:cNvSpPr txBox="1">
            <a:spLocks noGrp="1"/>
          </p:cNvSpPr>
          <p:nvPr>
            <p:ph type="title"/>
          </p:nvPr>
        </p:nvSpPr>
        <p:spPr>
          <a:xfrm>
            <a:off x="1212075" y="545332"/>
            <a:ext cx="1651000" cy="1000760"/>
          </a:xfrm>
          <a:prstGeom prst="rect">
            <a:avLst/>
          </a:prstGeom>
        </p:spPr>
        <p:txBody>
          <a:bodyPr vert="horz" wrap="square" lIns="0" tIns="12700" rIns="0" bIns="0" rtlCol="0">
            <a:spAutoFit/>
          </a:bodyPr>
          <a:lstStyle/>
          <a:p>
            <a:pPr marL="12700">
              <a:lnSpc>
                <a:spcPct val="100000"/>
              </a:lnSpc>
              <a:spcBef>
                <a:spcPts val="100"/>
              </a:spcBef>
            </a:pPr>
            <a:r>
              <a:rPr sz="6400" dirty="0">
                <a:solidFill>
                  <a:srgbClr val="C63024"/>
                </a:solidFill>
              </a:rPr>
              <a:t>実践</a:t>
            </a:r>
            <a:endParaRPr sz="6400"/>
          </a:p>
        </p:txBody>
      </p:sp>
      <p:sp>
        <p:nvSpPr>
          <p:cNvPr id="9" name="object 9"/>
          <p:cNvSpPr txBox="1"/>
          <p:nvPr/>
        </p:nvSpPr>
        <p:spPr>
          <a:xfrm>
            <a:off x="654299" y="2445687"/>
            <a:ext cx="9327515" cy="3790315"/>
          </a:xfrm>
          <a:prstGeom prst="rect">
            <a:avLst/>
          </a:prstGeom>
        </p:spPr>
        <p:txBody>
          <a:bodyPr vert="horz" wrap="square" lIns="0" tIns="12700" rIns="0" bIns="0" rtlCol="0">
            <a:spAutoFit/>
          </a:bodyPr>
          <a:lstStyle/>
          <a:p>
            <a:pPr marL="12700">
              <a:lnSpc>
                <a:spcPct val="100000"/>
              </a:lnSpc>
              <a:spcBef>
                <a:spcPts val="100"/>
              </a:spcBef>
            </a:pPr>
            <a:r>
              <a:rPr sz="3600" dirty="0">
                <a:latin typeface="MS PGothic"/>
                <a:cs typeface="MS PGothic"/>
              </a:rPr>
              <a:t>情報セキュリティ</a:t>
            </a:r>
            <a:r>
              <a:rPr sz="3600" b="1" dirty="0">
                <a:latin typeface="Arial"/>
                <a:cs typeface="Arial"/>
              </a:rPr>
              <a:t>(1)</a:t>
            </a:r>
            <a:r>
              <a:rPr sz="3600" spc="-5" dirty="0">
                <a:latin typeface="MS PGothic"/>
                <a:cs typeface="MS PGothic"/>
              </a:rPr>
              <a:t>についての質問に答えよう！</a:t>
            </a:r>
            <a:endParaRPr sz="3600">
              <a:latin typeface="MS PGothic"/>
              <a:cs typeface="MS PGothic"/>
            </a:endParaRPr>
          </a:p>
          <a:p>
            <a:pPr>
              <a:lnSpc>
                <a:spcPct val="100000"/>
              </a:lnSpc>
              <a:spcBef>
                <a:spcPts val="30"/>
              </a:spcBef>
            </a:pPr>
            <a:endParaRPr sz="3350">
              <a:latin typeface="MS PGothic"/>
              <a:cs typeface="MS PGothic"/>
            </a:endParaRPr>
          </a:p>
          <a:p>
            <a:pPr marL="12700">
              <a:lnSpc>
                <a:spcPct val="100000"/>
              </a:lnSpc>
            </a:pPr>
            <a:r>
              <a:rPr sz="3500" dirty="0">
                <a:solidFill>
                  <a:srgbClr val="C82506"/>
                </a:solidFill>
                <a:latin typeface="MS PGothic"/>
                <a:cs typeface="MS PGothic"/>
              </a:rPr>
              <a:t>✔それぞれ質問</a:t>
            </a:r>
            <a:r>
              <a:rPr sz="3500" spc="-10" dirty="0">
                <a:solidFill>
                  <a:srgbClr val="C82506"/>
                </a:solidFill>
                <a:latin typeface="MS PGothic"/>
                <a:cs typeface="MS PGothic"/>
              </a:rPr>
              <a:t>の</a:t>
            </a:r>
            <a:r>
              <a:rPr sz="3500" dirty="0">
                <a:latin typeface="MS PGothic"/>
                <a:cs typeface="MS PGothic"/>
              </a:rPr>
              <a:t>準備時間：1分</a:t>
            </a:r>
            <a:endParaRPr sz="3500">
              <a:latin typeface="MS PGothic"/>
              <a:cs typeface="MS PGothic"/>
            </a:endParaRPr>
          </a:p>
          <a:p>
            <a:pPr>
              <a:lnSpc>
                <a:spcPct val="100000"/>
              </a:lnSpc>
              <a:spcBef>
                <a:spcPts val="35"/>
              </a:spcBef>
            </a:pPr>
            <a:endParaRPr sz="3250">
              <a:latin typeface="MS PGothic"/>
              <a:cs typeface="MS PGothic"/>
            </a:endParaRPr>
          </a:p>
          <a:p>
            <a:pPr marL="12700">
              <a:lnSpc>
                <a:spcPct val="100000"/>
              </a:lnSpc>
            </a:pPr>
            <a:r>
              <a:rPr sz="3500" spc="-5" dirty="0">
                <a:solidFill>
                  <a:srgbClr val="C82506"/>
                </a:solidFill>
                <a:latin typeface="MS PGothic"/>
                <a:cs typeface="MS PGothic"/>
              </a:rPr>
              <a:t>✔</a:t>
            </a:r>
            <a:r>
              <a:rPr sz="3500" dirty="0">
                <a:latin typeface="MS PGothic"/>
                <a:cs typeface="MS PGothic"/>
              </a:rPr>
              <a:t>次のページの質問に答えてみる</a:t>
            </a:r>
            <a:endParaRPr sz="3500">
              <a:latin typeface="MS PGothic"/>
              <a:cs typeface="MS PGothic"/>
            </a:endParaRPr>
          </a:p>
          <a:p>
            <a:pPr>
              <a:lnSpc>
                <a:spcPct val="100000"/>
              </a:lnSpc>
              <a:spcBef>
                <a:spcPts val="35"/>
              </a:spcBef>
            </a:pPr>
            <a:endParaRPr sz="3250">
              <a:latin typeface="MS PGothic"/>
              <a:cs typeface="MS PGothic"/>
            </a:endParaRPr>
          </a:p>
          <a:p>
            <a:pPr marL="12700">
              <a:lnSpc>
                <a:spcPct val="100000"/>
              </a:lnSpc>
            </a:pPr>
            <a:r>
              <a:rPr sz="3500" spc="-5" dirty="0">
                <a:solidFill>
                  <a:srgbClr val="C82506"/>
                </a:solidFill>
                <a:latin typeface="MS PGothic"/>
                <a:cs typeface="MS PGothic"/>
              </a:rPr>
              <a:t>✔</a:t>
            </a:r>
            <a:r>
              <a:rPr sz="3500" spc="-5" dirty="0">
                <a:latin typeface="MS PGothic"/>
                <a:cs typeface="MS PGothic"/>
              </a:rPr>
              <a:t>ランダムに質問を選び、大きな声で発表する</a:t>
            </a:r>
            <a:endParaRPr sz="3500">
              <a:latin typeface="MS PGothic"/>
              <a:cs typeface="MS PGothic"/>
            </a:endParaRPr>
          </a:p>
        </p:txBody>
      </p:sp>
      <p:pic>
        <p:nvPicPr>
          <p:cNvPr id="10" name="object 10"/>
          <p:cNvPicPr/>
          <p:nvPr/>
        </p:nvPicPr>
        <p:blipFill>
          <a:blip r:embed="rId4" cstate="print"/>
          <a:stretch>
            <a:fillRect/>
          </a:stretch>
        </p:blipFill>
        <p:spPr>
          <a:xfrm>
            <a:off x="10201762" y="229078"/>
            <a:ext cx="2467401" cy="1803224"/>
          </a:xfrm>
          <a:prstGeom prst="rect">
            <a:avLst/>
          </a:prstGeom>
        </p:spPr>
      </p:pic>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2310"/>
              </a:lnSpc>
            </a:pPr>
            <a:fld id="{81D60167-4931-47E6-BA6A-407CBD079E47}" type="slidenum">
              <a:rPr dirty="0"/>
              <a:t>32</a:t>
            </a:fld>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3004800" cy="9753600"/>
            <a:chOff x="0" y="0"/>
            <a:chExt cx="13004800" cy="9753600"/>
          </a:xfrm>
        </p:grpSpPr>
        <p:pic>
          <p:nvPicPr>
            <p:cNvPr id="3" name="object 3"/>
            <p:cNvPicPr/>
            <p:nvPr/>
          </p:nvPicPr>
          <p:blipFill>
            <a:blip r:embed="rId2" cstate="print"/>
            <a:stretch>
              <a:fillRect/>
            </a:stretch>
          </p:blipFill>
          <p:spPr>
            <a:xfrm>
              <a:off x="0" y="0"/>
              <a:ext cx="13004800" cy="9753600"/>
            </a:xfrm>
            <a:prstGeom prst="rect">
              <a:avLst/>
            </a:prstGeom>
          </p:spPr>
        </p:pic>
        <p:pic>
          <p:nvPicPr>
            <p:cNvPr id="4" name="object 4"/>
            <p:cNvPicPr/>
            <p:nvPr/>
          </p:nvPicPr>
          <p:blipFill>
            <a:blip r:embed="rId3" cstate="print"/>
            <a:stretch>
              <a:fillRect/>
            </a:stretch>
          </p:blipFill>
          <p:spPr>
            <a:xfrm>
              <a:off x="12099440" y="8911740"/>
              <a:ext cx="787500" cy="787500"/>
            </a:xfrm>
            <a:prstGeom prst="rect">
              <a:avLst/>
            </a:prstGeom>
          </p:spPr>
        </p:pic>
        <p:sp>
          <p:nvSpPr>
            <p:cNvPr id="5" name="object 5"/>
            <p:cNvSpPr/>
            <p:nvPr/>
          </p:nvSpPr>
          <p:spPr>
            <a:xfrm>
              <a:off x="12137539" y="8924439"/>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a:endParaRPr/>
            </a:p>
          </p:txBody>
        </p:sp>
        <p:sp>
          <p:nvSpPr>
            <p:cNvPr id="6" name="object 6"/>
            <p:cNvSpPr/>
            <p:nvPr/>
          </p:nvSpPr>
          <p:spPr>
            <a:xfrm>
              <a:off x="0" y="1302592"/>
              <a:ext cx="13004800" cy="7148830"/>
            </a:xfrm>
            <a:custGeom>
              <a:avLst/>
              <a:gdLst/>
              <a:ahLst/>
              <a:cxnLst/>
              <a:rect l="l" t="t" r="r" b="b"/>
              <a:pathLst>
                <a:path w="13004800" h="7148830">
                  <a:moveTo>
                    <a:pt x="0" y="7148399"/>
                  </a:moveTo>
                  <a:lnTo>
                    <a:pt x="0" y="0"/>
                  </a:lnTo>
                  <a:lnTo>
                    <a:pt x="13004799" y="0"/>
                  </a:lnTo>
                  <a:lnTo>
                    <a:pt x="13004799" y="7148399"/>
                  </a:lnTo>
                  <a:lnTo>
                    <a:pt x="0" y="7148399"/>
                  </a:lnTo>
                  <a:close/>
                </a:path>
              </a:pathLst>
            </a:custGeom>
            <a:solidFill>
              <a:srgbClr val="FFFFFF">
                <a:alpha val="74508"/>
              </a:srgbClr>
            </a:solidFill>
          </p:spPr>
          <p:txBody>
            <a:bodyPr wrap="square" lIns="0" tIns="0" rIns="0" bIns="0" rtlCol="0"/>
            <a:lstStyle/>
            <a:p>
              <a:endParaRPr/>
            </a:p>
          </p:txBody>
        </p:sp>
      </p:grpSp>
      <p:sp>
        <p:nvSpPr>
          <p:cNvPr id="7" name="object 7"/>
          <p:cNvSpPr txBox="1">
            <a:spLocks noGrp="1"/>
          </p:cNvSpPr>
          <p:nvPr>
            <p:ph type="title"/>
          </p:nvPr>
        </p:nvSpPr>
        <p:spPr>
          <a:xfrm>
            <a:off x="4051498" y="4345863"/>
            <a:ext cx="4902200" cy="1000760"/>
          </a:xfrm>
          <a:prstGeom prst="rect">
            <a:avLst/>
          </a:prstGeom>
        </p:spPr>
        <p:txBody>
          <a:bodyPr vert="horz" wrap="square" lIns="0" tIns="12700" rIns="0" bIns="0" rtlCol="0">
            <a:spAutoFit/>
          </a:bodyPr>
          <a:lstStyle/>
          <a:p>
            <a:pPr marL="12700">
              <a:lnSpc>
                <a:spcPct val="100000"/>
              </a:lnSpc>
              <a:spcBef>
                <a:spcPts val="100"/>
              </a:spcBef>
            </a:pPr>
            <a:r>
              <a:rPr sz="6400" dirty="0">
                <a:solidFill>
                  <a:srgbClr val="C63024"/>
                </a:solidFill>
              </a:rPr>
              <a:t>次の授業予告</a:t>
            </a:r>
            <a:endParaRPr sz="6400"/>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2310"/>
              </a:lnSpc>
            </a:pPr>
            <a:fld id="{81D60167-4931-47E6-BA6A-407CBD079E47}" type="slidenum">
              <a:rPr dirty="0"/>
              <a:t>33</a:t>
            </a:fld>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99440" y="8911740"/>
            <a:ext cx="788035" cy="788035"/>
            <a:chOff x="12099440" y="8911740"/>
            <a:chExt cx="788035" cy="788035"/>
          </a:xfrm>
        </p:grpSpPr>
        <p:pic>
          <p:nvPicPr>
            <p:cNvPr id="3" name="object 3"/>
            <p:cNvPicPr/>
            <p:nvPr/>
          </p:nvPicPr>
          <p:blipFill>
            <a:blip r:embed="rId2" cstate="print"/>
            <a:stretch>
              <a:fillRect/>
            </a:stretch>
          </p:blipFill>
          <p:spPr>
            <a:xfrm>
              <a:off x="12099440" y="8911740"/>
              <a:ext cx="787500" cy="787500"/>
            </a:xfrm>
            <a:prstGeom prst="rect">
              <a:avLst/>
            </a:prstGeom>
          </p:spPr>
        </p:pic>
        <p:sp>
          <p:nvSpPr>
            <p:cNvPr id="4" name="object 4"/>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DE1F00"/>
            </a:solidFill>
          </p:spPr>
          <p:txBody>
            <a:bodyPr wrap="square" lIns="0" tIns="0" rIns="0" bIns="0" rtlCol="0"/>
            <a:lstStyle/>
            <a:p>
              <a:endParaRPr/>
            </a:p>
          </p:txBody>
        </p:sp>
      </p:grpSp>
      <p:grpSp>
        <p:nvGrpSpPr>
          <p:cNvPr id="5" name="object 5"/>
          <p:cNvGrpSpPr/>
          <p:nvPr/>
        </p:nvGrpSpPr>
        <p:grpSpPr>
          <a:xfrm>
            <a:off x="291238" y="0"/>
            <a:ext cx="397510" cy="2223135"/>
            <a:chOff x="291238" y="0"/>
            <a:chExt cx="397510" cy="2223135"/>
          </a:xfrm>
        </p:grpSpPr>
        <p:pic>
          <p:nvPicPr>
            <p:cNvPr id="6" name="object 6"/>
            <p:cNvPicPr/>
            <p:nvPr/>
          </p:nvPicPr>
          <p:blipFill>
            <a:blip r:embed="rId3" cstate="print"/>
            <a:stretch>
              <a:fillRect/>
            </a:stretch>
          </p:blipFill>
          <p:spPr>
            <a:xfrm>
              <a:off x="291238" y="0"/>
              <a:ext cx="396900" cy="2221308"/>
            </a:xfrm>
            <a:prstGeom prst="rect">
              <a:avLst/>
            </a:prstGeom>
          </p:spPr>
        </p:pic>
        <p:sp>
          <p:nvSpPr>
            <p:cNvPr id="7" name="object 7"/>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a:endParaRPr/>
            </a:p>
          </p:txBody>
        </p:sp>
      </p:grpSp>
      <p:sp>
        <p:nvSpPr>
          <p:cNvPr id="8" name="object 8"/>
          <p:cNvSpPr txBox="1">
            <a:spLocks noGrp="1"/>
          </p:cNvSpPr>
          <p:nvPr>
            <p:ph type="title"/>
          </p:nvPr>
        </p:nvSpPr>
        <p:spPr>
          <a:xfrm>
            <a:off x="1304925" y="547185"/>
            <a:ext cx="3276600" cy="1000760"/>
          </a:xfrm>
          <a:prstGeom prst="rect">
            <a:avLst/>
          </a:prstGeom>
        </p:spPr>
        <p:txBody>
          <a:bodyPr vert="horz" wrap="square" lIns="0" tIns="12700" rIns="0" bIns="0" rtlCol="0">
            <a:spAutoFit/>
          </a:bodyPr>
          <a:lstStyle/>
          <a:p>
            <a:pPr marL="12700">
              <a:lnSpc>
                <a:spcPct val="100000"/>
              </a:lnSpc>
              <a:spcBef>
                <a:spcPts val="100"/>
              </a:spcBef>
            </a:pPr>
            <a:r>
              <a:rPr sz="6400" dirty="0">
                <a:solidFill>
                  <a:srgbClr val="C63024"/>
                </a:solidFill>
              </a:rPr>
              <a:t>事前学習</a:t>
            </a:r>
            <a:endParaRPr sz="6400"/>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2310"/>
              </a:lnSpc>
            </a:pPr>
            <a:fld id="{81D60167-4931-47E6-BA6A-407CBD079E47}" type="slidenum">
              <a:rPr dirty="0"/>
              <a:t>34</a:t>
            </a:fld>
            <a:endParaRPr dirty="0"/>
          </a:p>
        </p:txBody>
      </p:sp>
      <p:sp>
        <p:nvSpPr>
          <p:cNvPr id="9" name="object 9"/>
          <p:cNvSpPr txBox="1"/>
          <p:nvPr/>
        </p:nvSpPr>
        <p:spPr>
          <a:xfrm>
            <a:off x="687151" y="2696679"/>
            <a:ext cx="10161270" cy="3635375"/>
          </a:xfrm>
          <a:prstGeom prst="rect">
            <a:avLst/>
          </a:prstGeom>
        </p:spPr>
        <p:txBody>
          <a:bodyPr vert="horz" wrap="square" lIns="0" tIns="212725" rIns="0" bIns="0" rtlCol="0">
            <a:spAutoFit/>
          </a:bodyPr>
          <a:lstStyle/>
          <a:p>
            <a:pPr marL="122555">
              <a:lnSpc>
                <a:spcPct val="100000"/>
              </a:lnSpc>
              <a:spcBef>
                <a:spcPts val="1675"/>
              </a:spcBef>
            </a:pPr>
            <a:r>
              <a:rPr sz="3200" dirty="0">
                <a:latin typeface="MS PGothic"/>
                <a:cs typeface="MS PGothic"/>
              </a:rPr>
              <a:t>来週</a:t>
            </a:r>
            <a:r>
              <a:rPr sz="3200" spc="-5" dirty="0">
                <a:latin typeface="MS PGothic"/>
                <a:cs typeface="MS PGothic"/>
              </a:rPr>
              <a:t>の</a:t>
            </a:r>
            <a:r>
              <a:rPr sz="3200" spc="-5" dirty="0">
                <a:latin typeface="Arial MT"/>
                <a:cs typeface="Arial MT"/>
              </a:rPr>
              <a:t>3</a:t>
            </a:r>
            <a:r>
              <a:rPr sz="3200" dirty="0">
                <a:latin typeface="MS PGothic"/>
                <a:cs typeface="MS PGothic"/>
              </a:rPr>
              <a:t>回目の授業は</a:t>
            </a:r>
            <a:r>
              <a:rPr sz="3200" spc="-10" dirty="0">
                <a:latin typeface="MS PGothic"/>
                <a:cs typeface="MS PGothic"/>
              </a:rPr>
              <a:t>「</a:t>
            </a:r>
            <a:r>
              <a:rPr sz="3200" dirty="0">
                <a:latin typeface="MS PGothic"/>
                <a:cs typeface="MS PGothic"/>
              </a:rPr>
              <a:t>情報セキュリテ</a:t>
            </a:r>
            <a:r>
              <a:rPr sz="3200" spc="-10" dirty="0">
                <a:latin typeface="MS PGothic"/>
                <a:cs typeface="MS PGothic"/>
              </a:rPr>
              <a:t>ィ</a:t>
            </a:r>
            <a:r>
              <a:rPr sz="3200" b="1" dirty="0">
                <a:latin typeface="Arial"/>
                <a:cs typeface="Arial"/>
              </a:rPr>
              <a:t>(2</a:t>
            </a:r>
            <a:r>
              <a:rPr sz="3200" b="1" spc="-5" dirty="0">
                <a:latin typeface="Arial"/>
                <a:cs typeface="Arial"/>
              </a:rPr>
              <a:t>)</a:t>
            </a:r>
            <a:r>
              <a:rPr sz="3200" spc="-5" dirty="0">
                <a:latin typeface="MS PGothic"/>
                <a:cs typeface="MS PGothic"/>
              </a:rPr>
              <a:t>」です</a:t>
            </a:r>
            <a:endParaRPr sz="3200">
              <a:latin typeface="MS PGothic"/>
              <a:cs typeface="MS PGothic"/>
            </a:endParaRPr>
          </a:p>
          <a:p>
            <a:pPr marL="122555">
              <a:lnSpc>
                <a:spcPct val="100000"/>
              </a:lnSpc>
              <a:spcBef>
                <a:spcPts val="1575"/>
              </a:spcBef>
            </a:pPr>
            <a:r>
              <a:rPr sz="3200" dirty="0">
                <a:latin typeface="MS PGothic"/>
                <a:cs typeface="MS PGothic"/>
              </a:rPr>
              <a:t>授業までに以下の資料を確認して準備しておいてください</a:t>
            </a:r>
            <a:endParaRPr sz="3200">
              <a:latin typeface="MS PGothic"/>
              <a:cs typeface="MS PGothic"/>
            </a:endParaRPr>
          </a:p>
          <a:p>
            <a:pPr>
              <a:lnSpc>
                <a:spcPct val="100000"/>
              </a:lnSpc>
              <a:spcBef>
                <a:spcPts val="35"/>
              </a:spcBef>
            </a:pPr>
            <a:endParaRPr sz="2250">
              <a:latin typeface="MS PGothic"/>
              <a:cs typeface="MS PGothic"/>
            </a:endParaRPr>
          </a:p>
          <a:p>
            <a:pPr marL="579755" indent="-567690">
              <a:lnSpc>
                <a:spcPct val="100000"/>
              </a:lnSpc>
              <a:spcBef>
                <a:spcPts val="5"/>
              </a:spcBef>
              <a:buFont typeface="Arial MT"/>
              <a:buAutoNum type="arabicPeriod"/>
              <a:tabLst>
                <a:tab pos="579755" algn="l"/>
                <a:tab pos="580390" algn="l"/>
              </a:tabLst>
            </a:pPr>
            <a:r>
              <a:rPr sz="3200" dirty="0">
                <a:latin typeface="MS PGothic"/>
                <a:cs typeface="MS PGothic"/>
              </a:rPr>
              <a:t>単語テスト</a:t>
            </a:r>
            <a:r>
              <a:rPr sz="3200" spc="-5" dirty="0">
                <a:latin typeface="MS PGothic"/>
                <a:cs typeface="MS PGothic"/>
              </a:rPr>
              <a:t>：</a:t>
            </a:r>
            <a:r>
              <a:rPr sz="3200" u="heavy" spc="-5" dirty="0">
                <a:solidFill>
                  <a:srgbClr val="0000FF"/>
                </a:solidFill>
                <a:uFill>
                  <a:solidFill>
                    <a:srgbClr val="0000FF"/>
                  </a:solidFill>
                </a:uFill>
                <a:latin typeface="Arial MT"/>
                <a:cs typeface="Arial MT"/>
                <a:hlinkClick r:id="rId4"/>
              </a:rPr>
              <a:t>https://sal.vn/cJ5rt5</a:t>
            </a:r>
            <a:endParaRPr sz="3200">
              <a:latin typeface="Arial MT"/>
              <a:cs typeface="Arial MT"/>
            </a:endParaRPr>
          </a:p>
          <a:p>
            <a:pPr marL="579755" indent="-567690">
              <a:lnSpc>
                <a:spcPct val="100000"/>
              </a:lnSpc>
              <a:spcBef>
                <a:spcPts val="1575"/>
              </a:spcBef>
              <a:buFont typeface="Arial MT"/>
              <a:buAutoNum type="arabicPeriod"/>
              <a:tabLst>
                <a:tab pos="579755" algn="l"/>
                <a:tab pos="580390" algn="l"/>
              </a:tabLst>
            </a:pPr>
            <a:r>
              <a:rPr sz="3200" dirty="0">
                <a:latin typeface="MS PGothic"/>
                <a:cs typeface="MS PGothic"/>
              </a:rPr>
              <a:t>文型リスト</a:t>
            </a:r>
            <a:r>
              <a:rPr sz="3200" spc="-5" dirty="0">
                <a:latin typeface="MS PGothic"/>
                <a:cs typeface="MS PGothic"/>
              </a:rPr>
              <a:t>：</a:t>
            </a:r>
            <a:r>
              <a:rPr sz="3200" u="heavy" spc="-5" dirty="0">
                <a:solidFill>
                  <a:srgbClr val="0000FF"/>
                </a:solidFill>
                <a:uFill>
                  <a:solidFill>
                    <a:srgbClr val="0000FF"/>
                  </a:solidFill>
                </a:uFill>
                <a:latin typeface="Arial MT"/>
                <a:cs typeface="Arial MT"/>
                <a:hlinkClick r:id="rId5"/>
              </a:rPr>
              <a:t>https://sal.vn/TnmGwC</a:t>
            </a:r>
            <a:endParaRPr sz="3200">
              <a:latin typeface="Arial MT"/>
              <a:cs typeface="Arial MT"/>
            </a:endParaRPr>
          </a:p>
          <a:p>
            <a:pPr marL="579755" indent="-567690">
              <a:lnSpc>
                <a:spcPct val="100000"/>
              </a:lnSpc>
              <a:spcBef>
                <a:spcPts val="1575"/>
              </a:spcBef>
              <a:buFont typeface="Arial MT"/>
              <a:buAutoNum type="arabicPeriod"/>
              <a:tabLst>
                <a:tab pos="579755" algn="l"/>
                <a:tab pos="580390" algn="l"/>
              </a:tabLst>
            </a:pPr>
            <a:r>
              <a:rPr sz="3200" dirty="0">
                <a:latin typeface="MS PGothic"/>
                <a:cs typeface="MS PGothic"/>
              </a:rPr>
              <a:t>情報セキュリテ</a:t>
            </a:r>
            <a:r>
              <a:rPr sz="3200" spc="-10" dirty="0">
                <a:latin typeface="MS PGothic"/>
                <a:cs typeface="MS PGothic"/>
              </a:rPr>
              <a:t>ィ</a:t>
            </a:r>
            <a:r>
              <a:rPr sz="3200" dirty="0">
                <a:latin typeface="Arial MT"/>
                <a:cs typeface="Arial MT"/>
              </a:rPr>
              <a:t>(2</a:t>
            </a:r>
            <a:r>
              <a:rPr sz="3200" spc="-5" dirty="0">
                <a:latin typeface="Arial MT"/>
                <a:cs typeface="Arial MT"/>
              </a:rPr>
              <a:t>)</a:t>
            </a:r>
            <a:r>
              <a:rPr sz="3200" spc="-5" dirty="0">
                <a:latin typeface="MS PGothic"/>
                <a:cs typeface="MS PGothic"/>
              </a:rPr>
              <a:t>：</a:t>
            </a:r>
            <a:r>
              <a:rPr sz="3000" u="heavy" spc="-5" dirty="0">
                <a:solidFill>
                  <a:srgbClr val="0000FF"/>
                </a:solidFill>
                <a:uFill>
                  <a:solidFill>
                    <a:srgbClr val="0000FF"/>
                  </a:solidFill>
                </a:uFill>
                <a:latin typeface="Arial MT"/>
                <a:cs typeface="Arial MT"/>
                <a:hlinkClick r:id="rId6"/>
              </a:rPr>
              <a:t>https://sal.vn/NRuic</a:t>
            </a:r>
            <a:r>
              <a:rPr sz="3000" u="heavy" spc="5" dirty="0">
                <a:solidFill>
                  <a:srgbClr val="0000FF"/>
                </a:solidFill>
                <a:uFill>
                  <a:solidFill>
                    <a:srgbClr val="0000FF"/>
                  </a:solidFill>
                </a:uFill>
                <a:latin typeface="Arial MT"/>
                <a:cs typeface="Arial MT"/>
                <a:hlinkClick r:id="rId6"/>
              </a:rPr>
              <a:t>n</a:t>
            </a:r>
            <a:r>
              <a:rPr sz="3000" dirty="0">
                <a:solidFill>
                  <a:srgbClr val="0000FF"/>
                </a:solidFill>
                <a:latin typeface="MS PGothic"/>
                <a:cs typeface="MS PGothic"/>
              </a:rPr>
              <a:t>（</a:t>
            </a:r>
            <a:r>
              <a:rPr sz="3000" spc="-5" dirty="0">
                <a:solidFill>
                  <a:srgbClr val="0000FF"/>
                </a:solidFill>
                <a:latin typeface="Arial MT"/>
                <a:cs typeface="Arial MT"/>
              </a:rPr>
              <a:t>P32</a:t>
            </a:r>
            <a:r>
              <a:rPr sz="3000" spc="5" dirty="0">
                <a:solidFill>
                  <a:srgbClr val="0000FF"/>
                </a:solidFill>
                <a:latin typeface="Arial MT"/>
                <a:cs typeface="Arial MT"/>
              </a:rPr>
              <a:t>2</a:t>
            </a:r>
            <a:r>
              <a:rPr sz="3000" dirty="0">
                <a:solidFill>
                  <a:srgbClr val="0000FF"/>
                </a:solidFill>
                <a:latin typeface="MS PGothic"/>
                <a:cs typeface="MS PGothic"/>
              </a:rPr>
              <a:t>～</a:t>
            </a:r>
            <a:r>
              <a:rPr sz="3000" spc="-5" dirty="0">
                <a:solidFill>
                  <a:srgbClr val="0000FF"/>
                </a:solidFill>
                <a:latin typeface="Arial MT"/>
                <a:cs typeface="Arial MT"/>
              </a:rPr>
              <a:t>P32</a:t>
            </a:r>
            <a:r>
              <a:rPr sz="3000" spc="5" dirty="0">
                <a:solidFill>
                  <a:srgbClr val="0000FF"/>
                </a:solidFill>
                <a:latin typeface="Arial MT"/>
                <a:cs typeface="Arial MT"/>
              </a:rPr>
              <a:t>5</a:t>
            </a:r>
            <a:r>
              <a:rPr sz="3000" dirty="0">
                <a:solidFill>
                  <a:srgbClr val="0000FF"/>
                </a:solidFill>
                <a:latin typeface="MS PGothic"/>
                <a:cs typeface="MS PGothic"/>
              </a:rPr>
              <a:t>）</a:t>
            </a:r>
            <a:endParaRPr sz="3000">
              <a:latin typeface="MS PGothic"/>
              <a:cs typeface="MS PGothic"/>
            </a:endParaRPr>
          </a:p>
        </p:txBody>
      </p:sp>
      <p:sp>
        <p:nvSpPr>
          <p:cNvPr id="10" name="object 10"/>
          <p:cNvSpPr txBox="1"/>
          <p:nvPr/>
        </p:nvSpPr>
        <p:spPr>
          <a:xfrm>
            <a:off x="724375" y="7917250"/>
            <a:ext cx="11115040" cy="1185545"/>
          </a:xfrm>
          <a:prstGeom prst="rect">
            <a:avLst/>
          </a:prstGeom>
          <a:solidFill>
            <a:srgbClr val="C82506"/>
          </a:solidFill>
          <a:ln w="9524">
            <a:solidFill>
              <a:srgbClr val="53585F"/>
            </a:solidFill>
          </a:ln>
        </p:spPr>
        <p:txBody>
          <a:bodyPr vert="horz" wrap="square" lIns="0" tIns="21590" rIns="0" bIns="0" rtlCol="0">
            <a:spAutoFit/>
          </a:bodyPr>
          <a:lstStyle/>
          <a:p>
            <a:pPr algn="ctr">
              <a:lnSpc>
                <a:spcPct val="100000"/>
              </a:lnSpc>
              <a:spcBef>
                <a:spcPts val="170"/>
              </a:spcBef>
            </a:pPr>
            <a:r>
              <a:rPr sz="3600" dirty="0">
                <a:solidFill>
                  <a:srgbClr val="FFFFFF"/>
                </a:solidFill>
                <a:latin typeface="MS PGothic"/>
                <a:cs typeface="MS PGothic"/>
              </a:rPr>
              <a:t>評価しますので、</a:t>
            </a:r>
            <a:endParaRPr sz="3600">
              <a:latin typeface="MS PGothic"/>
              <a:cs typeface="MS PGothic"/>
            </a:endParaRPr>
          </a:p>
          <a:p>
            <a:pPr algn="ctr">
              <a:lnSpc>
                <a:spcPct val="100000"/>
              </a:lnSpc>
              <a:spcBef>
                <a:spcPts val="30"/>
              </a:spcBef>
            </a:pPr>
            <a:r>
              <a:rPr sz="3600" dirty="0">
                <a:solidFill>
                  <a:srgbClr val="FFFFFF"/>
                </a:solidFill>
                <a:latin typeface="MS PGothic"/>
                <a:cs typeface="MS PGothic"/>
              </a:rPr>
              <a:t>必ず事前学習のスライドを確認してください</a:t>
            </a:r>
            <a:endParaRPr sz="3600">
              <a:latin typeface="MS PGothic"/>
              <a:cs typeface="MS PGothic"/>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99440" y="8911740"/>
            <a:ext cx="788035" cy="788035"/>
            <a:chOff x="12099440" y="8911740"/>
            <a:chExt cx="788035" cy="788035"/>
          </a:xfrm>
        </p:grpSpPr>
        <p:pic>
          <p:nvPicPr>
            <p:cNvPr id="3" name="object 3"/>
            <p:cNvPicPr/>
            <p:nvPr/>
          </p:nvPicPr>
          <p:blipFill>
            <a:blip r:embed="rId2" cstate="print"/>
            <a:stretch>
              <a:fillRect/>
            </a:stretch>
          </p:blipFill>
          <p:spPr>
            <a:xfrm>
              <a:off x="12099440" y="8911740"/>
              <a:ext cx="787500" cy="787500"/>
            </a:xfrm>
            <a:prstGeom prst="rect">
              <a:avLst/>
            </a:prstGeom>
          </p:spPr>
        </p:pic>
        <p:sp>
          <p:nvSpPr>
            <p:cNvPr id="4" name="object 4"/>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DE1F00"/>
            </a:solidFill>
          </p:spPr>
          <p:txBody>
            <a:bodyPr wrap="square" lIns="0" tIns="0" rIns="0" bIns="0" rtlCol="0"/>
            <a:lstStyle/>
            <a:p>
              <a:endParaRPr/>
            </a:p>
          </p:txBody>
        </p:sp>
      </p:grpSp>
      <p:grpSp>
        <p:nvGrpSpPr>
          <p:cNvPr id="5" name="object 5"/>
          <p:cNvGrpSpPr/>
          <p:nvPr/>
        </p:nvGrpSpPr>
        <p:grpSpPr>
          <a:xfrm>
            <a:off x="291238" y="0"/>
            <a:ext cx="397510" cy="2223135"/>
            <a:chOff x="291238" y="0"/>
            <a:chExt cx="397510" cy="2223135"/>
          </a:xfrm>
        </p:grpSpPr>
        <p:pic>
          <p:nvPicPr>
            <p:cNvPr id="6" name="object 6"/>
            <p:cNvPicPr/>
            <p:nvPr/>
          </p:nvPicPr>
          <p:blipFill>
            <a:blip r:embed="rId3" cstate="print"/>
            <a:stretch>
              <a:fillRect/>
            </a:stretch>
          </p:blipFill>
          <p:spPr>
            <a:xfrm>
              <a:off x="291238" y="0"/>
              <a:ext cx="396900" cy="2221308"/>
            </a:xfrm>
            <a:prstGeom prst="rect">
              <a:avLst/>
            </a:prstGeom>
          </p:spPr>
        </p:pic>
        <p:sp>
          <p:nvSpPr>
            <p:cNvPr id="7" name="object 7"/>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a:endParaRPr/>
            </a:p>
          </p:txBody>
        </p:sp>
      </p:grpSp>
      <p:sp>
        <p:nvSpPr>
          <p:cNvPr id="8" name="object 8"/>
          <p:cNvSpPr txBox="1">
            <a:spLocks noGrp="1"/>
          </p:cNvSpPr>
          <p:nvPr>
            <p:ph type="title"/>
          </p:nvPr>
        </p:nvSpPr>
        <p:spPr>
          <a:xfrm>
            <a:off x="1304925" y="547185"/>
            <a:ext cx="3276600" cy="1000760"/>
          </a:xfrm>
          <a:prstGeom prst="rect">
            <a:avLst/>
          </a:prstGeom>
        </p:spPr>
        <p:txBody>
          <a:bodyPr vert="horz" wrap="square" lIns="0" tIns="12700" rIns="0" bIns="0" rtlCol="0">
            <a:spAutoFit/>
          </a:bodyPr>
          <a:lstStyle/>
          <a:p>
            <a:pPr marL="12700">
              <a:lnSpc>
                <a:spcPct val="100000"/>
              </a:lnSpc>
              <a:spcBef>
                <a:spcPts val="100"/>
              </a:spcBef>
            </a:pPr>
            <a:r>
              <a:rPr sz="6400" dirty="0">
                <a:solidFill>
                  <a:srgbClr val="C63024"/>
                </a:solidFill>
              </a:rPr>
              <a:t>事前学習</a:t>
            </a:r>
            <a:endParaRPr sz="6400"/>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2310"/>
              </a:lnSpc>
            </a:pPr>
            <a:fld id="{81D60167-4931-47E6-BA6A-407CBD079E47}" type="slidenum">
              <a:rPr dirty="0"/>
              <a:t>35</a:t>
            </a:fld>
            <a:endParaRPr dirty="0"/>
          </a:p>
        </p:txBody>
      </p:sp>
      <p:sp>
        <p:nvSpPr>
          <p:cNvPr id="9" name="object 9"/>
          <p:cNvSpPr txBox="1"/>
          <p:nvPr/>
        </p:nvSpPr>
        <p:spPr>
          <a:xfrm>
            <a:off x="644999" y="2201789"/>
            <a:ext cx="10214610" cy="6274435"/>
          </a:xfrm>
          <a:prstGeom prst="rect">
            <a:avLst/>
          </a:prstGeom>
        </p:spPr>
        <p:txBody>
          <a:bodyPr vert="horz" wrap="square" lIns="0" tIns="212725" rIns="0" bIns="0" rtlCol="0">
            <a:spAutoFit/>
          </a:bodyPr>
          <a:lstStyle/>
          <a:p>
            <a:pPr marL="165100">
              <a:lnSpc>
                <a:spcPct val="100000"/>
              </a:lnSpc>
              <a:spcBef>
                <a:spcPts val="1675"/>
              </a:spcBef>
            </a:pPr>
            <a:r>
              <a:rPr sz="3200" dirty="0">
                <a:latin typeface="MS PGothic"/>
                <a:cs typeface="MS PGothic"/>
              </a:rPr>
              <a:t>来週</a:t>
            </a:r>
            <a:r>
              <a:rPr sz="3200" spc="-5" dirty="0">
                <a:latin typeface="MS PGothic"/>
                <a:cs typeface="MS PGothic"/>
              </a:rPr>
              <a:t>の</a:t>
            </a:r>
            <a:r>
              <a:rPr sz="3200" spc="-5" dirty="0">
                <a:latin typeface="Arial MT"/>
                <a:cs typeface="Arial MT"/>
              </a:rPr>
              <a:t>3</a:t>
            </a:r>
            <a:r>
              <a:rPr sz="3200" dirty="0">
                <a:latin typeface="MS PGothic"/>
                <a:cs typeface="MS PGothic"/>
              </a:rPr>
              <a:t>回目の授業は</a:t>
            </a:r>
            <a:r>
              <a:rPr sz="3200" spc="-10" dirty="0">
                <a:latin typeface="MS PGothic"/>
                <a:cs typeface="MS PGothic"/>
              </a:rPr>
              <a:t>「</a:t>
            </a:r>
            <a:r>
              <a:rPr sz="3200" dirty="0">
                <a:latin typeface="MS PGothic"/>
                <a:cs typeface="MS PGothic"/>
              </a:rPr>
              <a:t>情報セキュリテ</a:t>
            </a:r>
            <a:r>
              <a:rPr sz="3200" spc="-10" dirty="0">
                <a:latin typeface="MS PGothic"/>
                <a:cs typeface="MS PGothic"/>
              </a:rPr>
              <a:t>ィ</a:t>
            </a:r>
            <a:r>
              <a:rPr sz="3200" b="1" dirty="0">
                <a:latin typeface="Arial"/>
                <a:cs typeface="Arial"/>
              </a:rPr>
              <a:t>(2</a:t>
            </a:r>
            <a:r>
              <a:rPr sz="3200" b="1" spc="-5" dirty="0">
                <a:latin typeface="Arial"/>
                <a:cs typeface="Arial"/>
              </a:rPr>
              <a:t>)</a:t>
            </a:r>
            <a:r>
              <a:rPr sz="3200" spc="-5" dirty="0">
                <a:latin typeface="MS PGothic"/>
                <a:cs typeface="MS PGothic"/>
              </a:rPr>
              <a:t>」です</a:t>
            </a:r>
            <a:endParaRPr sz="3200">
              <a:latin typeface="MS PGothic"/>
              <a:cs typeface="MS PGothic"/>
            </a:endParaRPr>
          </a:p>
          <a:p>
            <a:pPr marL="165100">
              <a:lnSpc>
                <a:spcPct val="100000"/>
              </a:lnSpc>
              <a:spcBef>
                <a:spcPts val="1575"/>
              </a:spcBef>
            </a:pPr>
            <a:r>
              <a:rPr sz="3200" dirty="0">
                <a:latin typeface="MS PGothic"/>
                <a:cs typeface="MS PGothic"/>
              </a:rPr>
              <a:t>授業までに以下の資料を確認して準備しておいてください</a:t>
            </a:r>
            <a:endParaRPr sz="3200">
              <a:latin typeface="MS PGothic"/>
              <a:cs typeface="MS PGothic"/>
            </a:endParaRPr>
          </a:p>
          <a:p>
            <a:pPr>
              <a:lnSpc>
                <a:spcPct val="100000"/>
              </a:lnSpc>
              <a:spcBef>
                <a:spcPts val="35"/>
              </a:spcBef>
            </a:pPr>
            <a:endParaRPr sz="2250">
              <a:latin typeface="MS PGothic"/>
              <a:cs typeface="MS PGothic"/>
            </a:endParaRPr>
          </a:p>
          <a:p>
            <a:pPr marL="622300" indent="-567690">
              <a:lnSpc>
                <a:spcPct val="100000"/>
              </a:lnSpc>
              <a:spcBef>
                <a:spcPts val="5"/>
              </a:spcBef>
              <a:buFont typeface="Arial MT"/>
              <a:buAutoNum type="arabicPeriod"/>
              <a:tabLst>
                <a:tab pos="621665" algn="l"/>
                <a:tab pos="622300" algn="l"/>
              </a:tabLst>
            </a:pPr>
            <a:r>
              <a:rPr sz="3200" dirty="0">
                <a:solidFill>
                  <a:srgbClr val="DCDEE0"/>
                </a:solidFill>
                <a:latin typeface="MS PGothic"/>
                <a:cs typeface="MS PGothic"/>
              </a:rPr>
              <a:t>単語テスト</a:t>
            </a:r>
            <a:r>
              <a:rPr sz="3200" spc="-5" dirty="0">
                <a:solidFill>
                  <a:srgbClr val="DCDEE0"/>
                </a:solidFill>
                <a:latin typeface="MS PGothic"/>
                <a:cs typeface="MS PGothic"/>
              </a:rPr>
              <a:t>：</a:t>
            </a:r>
            <a:r>
              <a:rPr sz="3200" u="heavy" spc="-5" dirty="0">
                <a:solidFill>
                  <a:srgbClr val="DCDEE0"/>
                </a:solidFill>
                <a:uFill>
                  <a:solidFill>
                    <a:srgbClr val="DCDEE0"/>
                  </a:solidFill>
                </a:uFill>
                <a:latin typeface="Arial MT"/>
                <a:cs typeface="Arial MT"/>
                <a:hlinkClick r:id="rId4"/>
              </a:rPr>
              <a:t>https://sal.vn/cJ5rt5</a:t>
            </a:r>
            <a:endParaRPr sz="3200">
              <a:latin typeface="Arial MT"/>
              <a:cs typeface="Arial MT"/>
            </a:endParaRPr>
          </a:p>
          <a:p>
            <a:pPr marL="622300" indent="-567690">
              <a:lnSpc>
                <a:spcPct val="100000"/>
              </a:lnSpc>
              <a:spcBef>
                <a:spcPts val="1575"/>
              </a:spcBef>
              <a:buFont typeface="Arial MT"/>
              <a:buAutoNum type="arabicPeriod"/>
              <a:tabLst>
                <a:tab pos="621665" algn="l"/>
                <a:tab pos="622300" algn="l"/>
              </a:tabLst>
            </a:pPr>
            <a:r>
              <a:rPr sz="3200" dirty="0">
                <a:solidFill>
                  <a:srgbClr val="DCDEE0"/>
                </a:solidFill>
                <a:latin typeface="MS PGothic"/>
                <a:cs typeface="MS PGothic"/>
              </a:rPr>
              <a:t>文型リスト</a:t>
            </a:r>
            <a:r>
              <a:rPr sz="3200" spc="-5" dirty="0">
                <a:solidFill>
                  <a:srgbClr val="DCDEE0"/>
                </a:solidFill>
                <a:latin typeface="MS PGothic"/>
                <a:cs typeface="MS PGothic"/>
              </a:rPr>
              <a:t>：</a:t>
            </a:r>
            <a:r>
              <a:rPr sz="3200" u="heavy" spc="-5" dirty="0">
                <a:solidFill>
                  <a:srgbClr val="DCDEE0"/>
                </a:solidFill>
                <a:uFill>
                  <a:solidFill>
                    <a:srgbClr val="DCDEE0"/>
                  </a:solidFill>
                </a:uFill>
                <a:latin typeface="Arial MT"/>
                <a:cs typeface="Arial MT"/>
                <a:hlinkClick r:id="rId5"/>
              </a:rPr>
              <a:t>https://sal.vn/TnmGwC</a:t>
            </a:r>
            <a:endParaRPr sz="3200">
              <a:latin typeface="Arial MT"/>
              <a:cs typeface="Arial MT"/>
            </a:endParaRPr>
          </a:p>
          <a:p>
            <a:pPr marL="622300" indent="-567690">
              <a:lnSpc>
                <a:spcPct val="100000"/>
              </a:lnSpc>
              <a:spcBef>
                <a:spcPts val="1575"/>
              </a:spcBef>
              <a:buFont typeface="Arial MT"/>
              <a:buAutoNum type="arabicPeriod"/>
              <a:tabLst>
                <a:tab pos="621665" algn="l"/>
                <a:tab pos="622300" algn="l"/>
              </a:tabLst>
            </a:pPr>
            <a:r>
              <a:rPr sz="3200" dirty="0">
                <a:solidFill>
                  <a:srgbClr val="DCDEE0"/>
                </a:solidFill>
                <a:latin typeface="MS PGothic"/>
                <a:cs typeface="MS PGothic"/>
              </a:rPr>
              <a:t>情報セキュリテ</a:t>
            </a:r>
            <a:r>
              <a:rPr sz="3200" spc="-10" dirty="0">
                <a:solidFill>
                  <a:srgbClr val="DCDEE0"/>
                </a:solidFill>
                <a:latin typeface="MS PGothic"/>
                <a:cs typeface="MS PGothic"/>
              </a:rPr>
              <a:t>ィ</a:t>
            </a:r>
            <a:r>
              <a:rPr sz="3200" dirty="0">
                <a:solidFill>
                  <a:srgbClr val="DCDEE0"/>
                </a:solidFill>
                <a:latin typeface="Arial MT"/>
                <a:cs typeface="Arial MT"/>
              </a:rPr>
              <a:t>(2</a:t>
            </a:r>
            <a:r>
              <a:rPr sz="3200" spc="-5" dirty="0">
                <a:solidFill>
                  <a:srgbClr val="DCDEE0"/>
                </a:solidFill>
                <a:latin typeface="Arial MT"/>
                <a:cs typeface="Arial MT"/>
              </a:rPr>
              <a:t>)</a:t>
            </a:r>
            <a:r>
              <a:rPr sz="3200" spc="-5" dirty="0">
                <a:solidFill>
                  <a:srgbClr val="DCDEE0"/>
                </a:solidFill>
                <a:latin typeface="MS PGothic"/>
                <a:cs typeface="MS PGothic"/>
              </a:rPr>
              <a:t>：</a:t>
            </a:r>
            <a:r>
              <a:rPr sz="3000" u="heavy" spc="-5" dirty="0">
                <a:solidFill>
                  <a:srgbClr val="DCDEE0"/>
                </a:solidFill>
                <a:uFill>
                  <a:solidFill>
                    <a:srgbClr val="DCDEE0"/>
                  </a:solidFill>
                </a:uFill>
                <a:latin typeface="Arial MT"/>
                <a:cs typeface="Arial MT"/>
                <a:hlinkClick r:id="rId6"/>
              </a:rPr>
              <a:t>https://sal.vn/NRuic</a:t>
            </a:r>
            <a:r>
              <a:rPr sz="3000" u="heavy" spc="5" dirty="0">
                <a:solidFill>
                  <a:srgbClr val="DCDEE0"/>
                </a:solidFill>
                <a:uFill>
                  <a:solidFill>
                    <a:srgbClr val="DCDEE0"/>
                  </a:solidFill>
                </a:uFill>
                <a:latin typeface="Arial MT"/>
                <a:cs typeface="Arial MT"/>
                <a:hlinkClick r:id="rId6"/>
              </a:rPr>
              <a:t>n</a:t>
            </a:r>
            <a:r>
              <a:rPr sz="3000" dirty="0">
                <a:solidFill>
                  <a:srgbClr val="DCDEE0"/>
                </a:solidFill>
                <a:latin typeface="MS PGothic"/>
                <a:cs typeface="MS PGothic"/>
              </a:rPr>
              <a:t>（</a:t>
            </a:r>
            <a:r>
              <a:rPr sz="3000" spc="-5" dirty="0">
                <a:solidFill>
                  <a:srgbClr val="DCDEE0"/>
                </a:solidFill>
                <a:latin typeface="Arial MT"/>
                <a:cs typeface="Arial MT"/>
              </a:rPr>
              <a:t>P32</a:t>
            </a:r>
            <a:r>
              <a:rPr sz="3000" spc="5" dirty="0">
                <a:solidFill>
                  <a:srgbClr val="DCDEE0"/>
                </a:solidFill>
                <a:latin typeface="Arial MT"/>
                <a:cs typeface="Arial MT"/>
              </a:rPr>
              <a:t>2</a:t>
            </a:r>
            <a:r>
              <a:rPr sz="3000" dirty="0">
                <a:solidFill>
                  <a:srgbClr val="DCDEE0"/>
                </a:solidFill>
                <a:latin typeface="MS PGothic"/>
                <a:cs typeface="MS PGothic"/>
              </a:rPr>
              <a:t>～</a:t>
            </a:r>
            <a:r>
              <a:rPr sz="3000" spc="-5" dirty="0">
                <a:solidFill>
                  <a:srgbClr val="DCDEE0"/>
                </a:solidFill>
                <a:latin typeface="Arial MT"/>
                <a:cs typeface="Arial MT"/>
              </a:rPr>
              <a:t>P32</a:t>
            </a:r>
            <a:r>
              <a:rPr sz="3000" spc="5" dirty="0">
                <a:solidFill>
                  <a:srgbClr val="DCDEE0"/>
                </a:solidFill>
                <a:latin typeface="Arial MT"/>
                <a:cs typeface="Arial MT"/>
              </a:rPr>
              <a:t>5</a:t>
            </a:r>
            <a:r>
              <a:rPr sz="3000" dirty="0">
                <a:solidFill>
                  <a:srgbClr val="DCDEE0"/>
                </a:solidFill>
                <a:latin typeface="MS PGothic"/>
                <a:cs typeface="MS PGothic"/>
              </a:rPr>
              <a:t>）</a:t>
            </a:r>
            <a:endParaRPr sz="3000">
              <a:latin typeface="MS PGothic"/>
              <a:cs typeface="MS PGothic"/>
            </a:endParaRPr>
          </a:p>
          <a:p>
            <a:pPr>
              <a:lnSpc>
                <a:spcPct val="100000"/>
              </a:lnSpc>
              <a:spcBef>
                <a:spcPts val="35"/>
              </a:spcBef>
            </a:pPr>
            <a:endParaRPr sz="4950">
              <a:latin typeface="MS PGothic"/>
              <a:cs typeface="MS PGothic"/>
            </a:endParaRPr>
          </a:p>
          <a:p>
            <a:pPr marL="622300" indent="-609600">
              <a:lnSpc>
                <a:spcPct val="100000"/>
              </a:lnSpc>
              <a:buChar char="➢"/>
              <a:tabLst>
                <a:tab pos="621665" algn="l"/>
                <a:tab pos="622300" algn="l"/>
              </a:tabLst>
            </a:pPr>
            <a:r>
              <a:rPr sz="3000" dirty="0">
                <a:latin typeface="MS PGothic"/>
                <a:cs typeface="MS PGothic"/>
              </a:rPr>
              <a:t>予習してから、</a:t>
            </a:r>
            <a:r>
              <a:rPr sz="3000" u="heavy" dirty="0">
                <a:solidFill>
                  <a:srgbClr val="0000FF"/>
                </a:solidFill>
                <a:uFill>
                  <a:solidFill>
                    <a:srgbClr val="0000FF"/>
                  </a:solidFill>
                </a:uFill>
                <a:latin typeface="MS PGothic"/>
                <a:cs typeface="MS PGothic"/>
                <a:hlinkClick r:id="rId7"/>
              </a:rPr>
              <a:t>予習フォーム</a:t>
            </a:r>
            <a:r>
              <a:rPr sz="3000" spc="-5" dirty="0">
                <a:latin typeface="MS PGothic"/>
                <a:cs typeface="MS PGothic"/>
              </a:rPr>
              <a:t>を実施します</a:t>
            </a:r>
            <a:endParaRPr sz="3000">
              <a:latin typeface="MS PGothic"/>
              <a:cs typeface="MS PGothic"/>
            </a:endParaRPr>
          </a:p>
          <a:p>
            <a:pPr marL="523875" marR="5080" indent="-511809">
              <a:lnSpc>
                <a:spcPct val="150000"/>
              </a:lnSpc>
              <a:buFont typeface="MS PGothic"/>
              <a:buChar char="➢"/>
              <a:tabLst>
                <a:tab pos="621665" algn="l"/>
                <a:tab pos="622300" algn="l"/>
                <a:tab pos="6211570" algn="l"/>
              </a:tabLst>
            </a:pPr>
            <a:r>
              <a:rPr dirty="0"/>
              <a:t>	</a:t>
            </a:r>
            <a:r>
              <a:rPr sz="3000" dirty="0">
                <a:latin typeface="MS PGothic"/>
                <a:cs typeface="MS PGothic"/>
              </a:rPr>
              <a:t>予習フォームをサブミット したら、</a:t>
            </a:r>
            <a:r>
              <a:rPr sz="3000" u="heavy" spc="-5" dirty="0">
                <a:solidFill>
                  <a:srgbClr val="C82506"/>
                </a:solidFill>
                <a:uFill>
                  <a:solidFill>
                    <a:srgbClr val="C82506"/>
                  </a:solidFill>
                </a:uFill>
                <a:latin typeface="MS PGothic"/>
                <a:cs typeface="MS PGothic"/>
              </a:rPr>
              <a:t>クラス</a:t>
            </a:r>
            <a:r>
              <a:rPr sz="3000" u="heavy" spc="5" dirty="0">
                <a:solidFill>
                  <a:srgbClr val="C82506"/>
                </a:solidFill>
                <a:uFill>
                  <a:solidFill>
                    <a:srgbClr val="C82506"/>
                  </a:solidFill>
                </a:uFill>
                <a:latin typeface="MS PGothic"/>
                <a:cs typeface="MS PGothic"/>
              </a:rPr>
              <a:t>の</a:t>
            </a:r>
            <a:r>
              <a:rPr sz="3000" b="1" u="heavy" spc="-5" dirty="0">
                <a:solidFill>
                  <a:srgbClr val="C82506"/>
                </a:solidFill>
                <a:uFill>
                  <a:solidFill>
                    <a:srgbClr val="C82506"/>
                  </a:solidFill>
                </a:uFill>
                <a:latin typeface="Arial"/>
                <a:cs typeface="Arial"/>
              </a:rPr>
              <a:t>Slack</a:t>
            </a:r>
            <a:r>
              <a:rPr sz="3000" spc="-5" dirty="0">
                <a:latin typeface="MS PGothic"/>
                <a:cs typeface="MS PGothic"/>
              </a:rPr>
              <a:t>で報告します</a:t>
            </a:r>
            <a:r>
              <a:rPr sz="3000" dirty="0">
                <a:solidFill>
                  <a:srgbClr val="CE2A06"/>
                </a:solidFill>
                <a:latin typeface="MS PGothic"/>
                <a:cs typeface="MS PGothic"/>
              </a:rPr>
              <a:t>提出と報告期限：次の授 業の前日	</a:t>
            </a:r>
            <a:r>
              <a:rPr sz="3000" b="1" spc="-5" dirty="0">
                <a:solidFill>
                  <a:srgbClr val="CE2A06"/>
                </a:solidFill>
                <a:latin typeface="Arial"/>
                <a:cs typeface="Arial"/>
              </a:rPr>
              <a:t>13:00 </a:t>
            </a:r>
            <a:r>
              <a:rPr sz="3000" spc="-5" dirty="0">
                <a:solidFill>
                  <a:srgbClr val="CE2A06"/>
                </a:solidFill>
                <a:latin typeface="MS PGothic"/>
                <a:cs typeface="MS PGothic"/>
              </a:rPr>
              <a:t>まで</a:t>
            </a:r>
            <a:endParaRPr sz="3000">
              <a:latin typeface="MS PGothic"/>
              <a:cs typeface="MS PGothic"/>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04925" y="545279"/>
            <a:ext cx="2819400" cy="1000760"/>
          </a:xfrm>
          <a:prstGeom prst="rect">
            <a:avLst/>
          </a:prstGeom>
        </p:spPr>
        <p:txBody>
          <a:bodyPr vert="horz" wrap="square" lIns="0" tIns="12700" rIns="0" bIns="0" rtlCol="0">
            <a:spAutoFit/>
          </a:bodyPr>
          <a:lstStyle/>
          <a:p>
            <a:pPr marL="12700">
              <a:lnSpc>
                <a:spcPct val="100000"/>
              </a:lnSpc>
              <a:spcBef>
                <a:spcPts val="100"/>
              </a:spcBef>
            </a:pPr>
            <a:r>
              <a:rPr sz="6400" dirty="0">
                <a:solidFill>
                  <a:srgbClr val="C63024"/>
                </a:solidFill>
              </a:rPr>
              <a:t>小テスト</a:t>
            </a:r>
            <a:endParaRPr sz="6400"/>
          </a:p>
        </p:txBody>
      </p:sp>
      <p:sp>
        <p:nvSpPr>
          <p:cNvPr id="3" name="object 3"/>
          <p:cNvSpPr txBox="1"/>
          <p:nvPr/>
        </p:nvSpPr>
        <p:spPr>
          <a:xfrm>
            <a:off x="761025" y="2995049"/>
            <a:ext cx="11508105" cy="5574030"/>
          </a:xfrm>
          <a:prstGeom prst="rect">
            <a:avLst/>
          </a:prstGeom>
          <a:solidFill>
            <a:srgbClr val="00F900">
              <a:alpha val="2349"/>
            </a:srgbClr>
          </a:solidFill>
          <a:ln w="12699">
            <a:solidFill>
              <a:srgbClr val="000000"/>
            </a:solidFill>
          </a:ln>
        </p:spPr>
        <p:txBody>
          <a:bodyPr vert="horz" wrap="square" lIns="0" tIns="1905" rIns="0" bIns="0" rtlCol="0">
            <a:spAutoFit/>
          </a:bodyPr>
          <a:lstStyle/>
          <a:p>
            <a:pPr>
              <a:lnSpc>
                <a:spcPct val="100000"/>
              </a:lnSpc>
              <a:spcBef>
                <a:spcPts val="15"/>
              </a:spcBef>
            </a:pPr>
            <a:endParaRPr sz="5850">
              <a:latin typeface="Times New Roman"/>
              <a:cs typeface="Times New Roman"/>
            </a:endParaRPr>
          </a:p>
          <a:p>
            <a:pPr algn="ctr">
              <a:lnSpc>
                <a:spcPct val="100000"/>
              </a:lnSpc>
            </a:pPr>
            <a:r>
              <a:rPr sz="5000" dirty="0">
                <a:latin typeface="MS PGothic"/>
                <a:cs typeface="MS PGothic"/>
              </a:rPr>
              <a:t>来週の授業で</a:t>
            </a:r>
            <a:endParaRPr sz="5000">
              <a:latin typeface="MS PGothic"/>
              <a:cs typeface="MS PGothic"/>
            </a:endParaRPr>
          </a:p>
          <a:p>
            <a:pPr marL="2848610" marR="2663190" algn="ctr">
              <a:lnSpc>
                <a:spcPct val="100000"/>
              </a:lnSpc>
            </a:pPr>
            <a:r>
              <a:rPr sz="5000" dirty="0">
                <a:latin typeface="MS PGothic"/>
                <a:cs typeface="MS PGothic"/>
              </a:rPr>
              <a:t>勉強した内容について 小テストを実施します</a:t>
            </a:r>
            <a:endParaRPr sz="5000">
              <a:latin typeface="MS PGothic"/>
              <a:cs typeface="MS PGothic"/>
            </a:endParaRPr>
          </a:p>
          <a:p>
            <a:pPr>
              <a:lnSpc>
                <a:spcPct val="100000"/>
              </a:lnSpc>
              <a:spcBef>
                <a:spcPts val="40"/>
              </a:spcBef>
            </a:pPr>
            <a:endParaRPr sz="4650">
              <a:latin typeface="MS PGothic"/>
              <a:cs typeface="MS PGothic"/>
            </a:endParaRPr>
          </a:p>
          <a:p>
            <a:pPr algn="ctr">
              <a:lnSpc>
                <a:spcPct val="100000"/>
              </a:lnSpc>
            </a:pPr>
            <a:r>
              <a:rPr sz="5000" spc="-5" dirty="0">
                <a:latin typeface="MS PGothic"/>
                <a:cs typeface="MS PGothic"/>
              </a:rPr>
              <a:t>しっかり復習しておいてください！</a:t>
            </a:r>
            <a:endParaRPr sz="5000">
              <a:latin typeface="MS PGothic"/>
              <a:cs typeface="MS PGothic"/>
            </a:endParaRPr>
          </a:p>
        </p:txBody>
      </p:sp>
      <p:pic>
        <p:nvPicPr>
          <p:cNvPr id="4" name="object 4"/>
          <p:cNvPicPr/>
          <p:nvPr/>
        </p:nvPicPr>
        <p:blipFill>
          <a:blip r:embed="rId2" cstate="print"/>
          <a:stretch>
            <a:fillRect/>
          </a:stretch>
        </p:blipFill>
        <p:spPr>
          <a:xfrm>
            <a:off x="9734687" y="630222"/>
            <a:ext cx="2083345" cy="1916061"/>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2310"/>
              </a:lnSpc>
            </a:pPr>
            <a:fld id="{81D60167-4931-47E6-BA6A-407CBD079E47}" type="slidenum">
              <a:rPr dirty="0"/>
              <a:t>36</a:t>
            </a:fld>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3004800" cy="9753600"/>
            <a:chOff x="0" y="0"/>
            <a:chExt cx="13004800" cy="9753600"/>
          </a:xfrm>
        </p:grpSpPr>
        <p:pic>
          <p:nvPicPr>
            <p:cNvPr id="3" name="object 3"/>
            <p:cNvPicPr/>
            <p:nvPr/>
          </p:nvPicPr>
          <p:blipFill>
            <a:blip r:embed="rId2" cstate="print"/>
            <a:stretch>
              <a:fillRect/>
            </a:stretch>
          </p:blipFill>
          <p:spPr>
            <a:xfrm>
              <a:off x="0" y="0"/>
              <a:ext cx="13004800" cy="9753600"/>
            </a:xfrm>
            <a:prstGeom prst="rect">
              <a:avLst/>
            </a:prstGeom>
          </p:spPr>
        </p:pic>
        <p:pic>
          <p:nvPicPr>
            <p:cNvPr id="4" name="object 4"/>
            <p:cNvPicPr/>
            <p:nvPr/>
          </p:nvPicPr>
          <p:blipFill>
            <a:blip r:embed="rId3" cstate="print"/>
            <a:stretch>
              <a:fillRect/>
            </a:stretch>
          </p:blipFill>
          <p:spPr>
            <a:xfrm>
              <a:off x="110389" y="2965450"/>
              <a:ext cx="12784100" cy="3289400"/>
            </a:xfrm>
            <a:prstGeom prst="rect">
              <a:avLst/>
            </a:prstGeom>
          </p:spPr>
        </p:pic>
        <p:sp>
          <p:nvSpPr>
            <p:cNvPr id="5" name="object 5"/>
            <p:cNvSpPr/>
            <p:nvPr/>
          </p:nvSpPr>
          <p:spPr>
            <a:xfrm>
              <a:off x="465990" y="3321050"/>
              <a:ext cx="12073255" cy="2578735"/>
            </a:xfrm>
            <a:custGeom>
              <a:avLst/>
              <a:gdLst/>
              <a:ahLst/>
              <a:cxnLst/>
              <a:rect l="l" t="t" r="r" b="b"/>
              <a:pathLst>
                <a:path w="12073255" h="2578735">
                  <a:moveTo>
                    <a:pt x="12072900" y="2578199"/>
                  </a:moveTo>
                  <a:lnTo>
                    <a:pt x="0" y="2578199"/>
                  </a:lnTo>
                  <a:lnTo>
                    <a:pt x="0" y="0"/>
                  </a:lnTo>
                  <a:lnTo>
                    <a:pt x="12072900" y="0"/>
                  </a:lnTo>
                  <a:lnTo>
                    <a:pt x="12072900" y="2578199"/>
                  </a:lnTo>
                  <a:close/>
                </a:path>
              </a:pathLst>
            </a:custGeom>
            <a:solidFill>
              <a:srgbClr val="FFFFFF">
                <a:alpha val="81567"/>
              </a:srgbClr>
            </a:solidFill>
          </p:spPr>
          <p:txBody>
            <a:bodyPr wrap="square" lIns="0" tIns="0" rIns="0" bIns="0" rtlCol="0"/>
            <a:lstStyle/>
            <a:p>
              <a:endParaRPr/>
            </a:p>
          </p:txBody>
        </p:sp>
      </p:grpSp>
      <p:sp>
        <p:nvSpPr>
          <p:cNvPr id="6" name="object 6"/>
          <p:cNvSpPr txBox="1">
            <a:spLocks noGrp="1"/>
          </p:cNvSpPr>
          <p:nvPr>
            <p:ph type="body" idx="1"/>
          </p:nvPr>
        </p:nvSpPr>
        <p:spPr>
          <a:prstGeom prst="rect">
            <a:avLst/>
          </a:prstGeom>
        </p:spPr>
        <p:txBody>
          <a:bodyPr vert="horz" wrap="square" lIns="0" tIns="253365" rIns="0" bIns="0" rtlCol="0">
            <a:spAutoFit/>
          </a:bodyPr>
          <a:lstStyle/>
          <a:p>
            <a:pPr marL="3688079" marR="2390775" indent="-1290320">
              <a:lnSpc>
                <a:spcPct val="114999"/>
              </a:lnSpc>
              <a:spcBef>
                <a:spcPts val="1995"/>
              </a:spcBef>
            </a:pPr>
            <a:r>
              <a:rPr dirty="0"/>
              <a:t>今日の授業は終わりです </a:t>
            </a:r>
            <a:r>
              <a:rPr spc="-5" dirty="0"/>
              <a:t>また会いましょう</a:t>
            </a:r>
          </a:p>
        </p:txBody>
      </p:sp>
      <p:pic>
        <p:nvPicPr>
          <p:cNvPr id="7" name="object 7"/>
          <p:cNvPicPr/>
          <p:nvPr/>
        </p:nvPicPr>
        <p:blipFill>
          <a:blip r:embed="rId4" cstate="print"/>
          <a:stretch>
            <a:fillRect/>
          </a:stretch>
        </p:blipFill>
        <p:spPr>
          <a:xfrm>
            <a:off x="110389" y="5742547"/>
            <a:ext cx="12784100" cy="2564764"/>
          </a:xfrm>
          <a:prstGeom prst="rect">
            <a:avLst/>
          </a:prstGeom>
        </p:spPr>
      </p:pic>
      <p:sp>
        <p:nvSpPr>
          <p:cNvPr id="8" name="object 8"/>
          <p:cNvSpPr txBox="1"/>
          <p:nvPr/>
        </p:nvSpPr>
        <p:spPr>
          <a:xfrm>
            <a:off x="465990" y="6098147"/>
            <a:ext cx="12073255" cy="1384300"/>
          </a:xfrm>
          <a:prstGeom prst="rect">
            <a:avLst/>
          </a:prstGeom>
          <a:solidFill>
            <a:srgbClr val="FFFFFF">
              <a:alpha val="81567"/>
            </a:srgbClr>
          </a:solidFill>
        </p:spPr>
        <p:txBody>
          <a:bodyPr vert="horz" wrap="square" lIns="0" tIns="210820" rIns="0" bIns="0" rtlCol="0">
            <a:spAutoFit/>
          </a:bodyPr>
          <a:lstStyle/>
          <a:p>
            <a:pPr algn="ctr">
              <a:lnSpc>
                <a:spcPct val="100000"/>
              </a:lnSpc>
              <a:spcBef>
                <a:spcPts val="1660"/>
              </a:spcBef>
            </a:pPr>
            <a:r>
              <a:rPr sz="5300" i="1" spc="-5" dirty="0">
                <a:solidFill>
                  <a:srgbClr val="C82506"/>
                </a:solidFill>
                <a:latin typeface="Arial"/>
                <a:cs typeface="Arial"/>
              </a:rPr>
              <a:t>Hẹn</a:t>
            </a:r>
            <a:r>
              <a:rPr sz="5300" i="1" spc="-30" dirty="0">
                <a:solidFill>
                  <a:srgbClr val="C82506"/>
                </a:solidFill>
                <a:latin typeface="Arial"/>
                <a:cs typeface="Arial"/>
              </a:rPr>
              <a:t> </a:t>
            </a:r>
            <a:r>
              <a:rPr sz="5300" i="1" spc="-5" dirty="0">
                <a:solidFill>
                  <a:srgbClr val="C82506"/>
                </a:solidFill>
                <a:latin typeface="Arial"/>
                <a:cs typeface="Arial"/>
              </a:rPr>
              <a:t>gặp</a:t>
            </a:r>
            <a:r>
              <a:rPr sz="5300" i="1" spc="-25" dirty="0">
                <a:solidFill>
                  <a:srgbClr val="C82506"/>
                </a:solidFill>
                <a:latin typeface="Arial"/>
                <a:cs typeface="Arial"/>
              </a:rPr>
              <a:t> </a:t>
            </a:r>
            <a:r>
              <a:rPr sz="5300" i="1" spc="-5" dirty="0">
                <a:solidFill>
                  <a:srgbClr val="C82506"/>
                </a:solidFill>
                <a:latin typeface="Arial"/>
                <a:cs typeface="Arial"/>
              </a:rPr>
              <a:t>lại</a:t>
            </a:r>
            <a:r>
              <a:rPr sz="5300" i="1" spc="-25" dirty="0">
                <a:solidFill>
                  <a:srgbClr val="C82506"/>
                </a:solidFill>
                <a:latin typeface="Arial"/>
                <a:cs typeface="Arial"/>
              </a:rPr>
              <a:t> </a:t>
            </a:r>
            <a:r>
              <a:rPr sz="5300" i="1" spc="-5" dirty="0">
                <a:solidFill>
                  <a:srgbClr val="C82506"/>
                </a:solidFill>
                <a:latin typeface="Arial"/>
                <a:cs typeface="Arial"/>
              </a:rPr>
              <a:t>lần</a:t>
            </a:r>
            <a:r>
              <a:rPr sz="5300" i="1" spc="-25" dirty="0">
                <a:solidFill>
                  <a:srgbClr val="C82506"/>
                </a:solidFill>
                <a:latin typeface="Arial"/>
                <a:cs typeface="Arial"/>
              </a:rPr>
              <a:t> </a:t>
            </a:r>
            <a:r>
              <a:rPr sz="5300" i="1" dirty="0">
                <a:solidFill>
                  <a:srgbClr val="C82506"/>
                </a:solidFill>
                <a:latin typeface="Arial"/>
                <a:cs typeface="Arial"/>
              </a:rPr>
              <a:t>sau</a:t>
            </a:r>
            <a:endParaRPr sz="5300">
              <a:latin typeface="Arial"/>
              <a:cs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04925" y="545279"/>
            <a:ext cx="1651000" cy="1000760"/>
          </a:xfrm>
          <a:prstGeom prst="rect">
            <a:avLst/>
          </a:prstGeom>
        </p:spPr>
        <p:txBody>
          <a:bodyPr vert="horz" wrap="square" lIns="0" tIns="12700" rIns="0" bIns="0" rtlCol="0">
            <a:spAutoFit/>
          </a:bodyPr>
          <a:lstStyle/>
          <a:p>
            <a:pPr marL="12700">
              <a:lnSpc>
                <a:spcPct val="100000"/>
              </a:lnSpc>
              <a:spcBef>
                <a:spcPts val="100"/>
              </a:spcBef>
            </a:pPr>
            <a:r>
              <a:rPr sz="6400" dirty="0">
                <a:solidFill>
                  <a:srgbClr val="C63024"/>
                </a:solidFill>
              </a:rPr>
              <a:t>目次</a:t>
            </a:r>
            <a:endParaRPr sz="6400"/>
          </a:p>
        </p:txBody>
      </p:sp>
      <p:sp>
        <p:nvSpPr>
          <p:cNvPr id="4" name="object 4"/>
          <p:cNvSpPr txBox="1"/>
          <p:nvPr/>
        </p:nvSpPr>
        <p:spPr>
          <a:xfrm>
            <a:off x="12384489" y="9151065"/>
            <a:ext cx="217804" cy="321945"/>
          </a:xfrm>
          <a:prstGeom prst="rect">
            <a:avLst/>
          </a:prstGeom>
        </p:spPr>
        <p:txBody>
          <a:bodyPr vert="horz" wrap="square" lIns="0" tIns="1270" rIns="0" bIns="0" rtlCol="0">
            <a:spAutoFit/>
          </a:bodyPr>
          <a:lstStyle/>
          <a:p>
            <a:pPr marL="38100">
              <a:lnSpc>
                <a:spcPct val="100000"/>
              </a:lnSpc>
              <a:spcBef>
                <a:spcPts val="10"/>
              </a:spcBef>
            </a:pPr>
            <a:fld id="{81D60167-4931-47E6-BA6A-407CBD079E47}" type="slidenum">
              <a:rPr sz="2000" dirty="0">
                <a:solidFill>
                  <a:srgbClr val="FFFFFF"/>
                </a:solidFill>
                <a:latin typeface="Arial MT"/>
                <a:cs typeface="Arial MT"/>
              </a:rPr>
              <a:t>4</a:t>
            </a:fld>
            <a:endParaRPr sz="2000">
              <a:latin typeface="Arial MT"/>
              <a:cs typeface="Arial MT"/>
            </a:endParaRPr>
          </a:p>
        </p:txBody>
      </p:sp>
      <p:sp>
        <p:nvSpPr>
          <p:cNvPr id="3" name="object 3"/>
          <p:cNvSpPr txBox="1"/>
          <p:nvPr/>
        </p:nvSpPr>
        <p:spPr>
          <a:xfrm>
            <a:off x="720502" y="2507862"/>
            <a:ext cx="7145655" cy="4963160"/>
          </a:xfrm>
          <a:prstGeom prst="rect">
            <a:avLst/>
          </a:prstGeom>
        </p:spPr>
        <p:txBody>
          <a:bodyPr vert="horz" wrap="square" lIns="0" tIns="12700" rIns="0" bIns="0" rtlCol="0">
            <a:spAutoFit/>
          </a:bodyPr>
          <a:lstStyle/>
          <a:p>
            <a:pPr marL="622300" indent="-610235">
              <a:lnSpc>
                <a:spcPct val="100000"/>
              </a:lnSpc>
              <a:spcBef>
                <a:spcPts val="100"/>
              </a:spcBef>
              <a:buFont typeface="Arial MT"/>
              <a:buAutoNum type="arabicPeriod"/>
              <a:tabLst>
                <a:tab pos="622300" algn="l"/>
                <a:tab pos="622935" algn="l"/>
              </a:tabLst>
            </a:pPr>
            <a:r>
              <a:rPr sz="3600" spc="-5" dirty="0">
                <a:latin typeface="MS PGothic"/>
                <a:cs typeface="MS PGothic"/>
              </a:rPr>
              <a:t>カタカナ語の発声練習</a:t>
            </a:r>
            <a:endParaRPr sz="3600">
              <a:latin typeface="MS PGothic"/>
              <a:cs typeface="MS PGothic"/>
            </a:endParaRPr>
          </a:p>
          <a:p>
            <a:pPr>
              <a:lnSpc>
                <a:spcPct val="100000"/>
              </a:lnSpc>
              <a:spcBef>
                <a:spcPts val="25"/>
              </a:spcBef>
              <a:buFont typeface="Arial MT"/>
              <a:buAutoNum type="arabicPeriod"/>
            </a:pPr>
            <a:endParaRPr sz="3350">
              <a:latin typeface="MS PGothic"/>
              <a:cs typeface="MS PGothic"/>
            </a:endParaRPr>
          </a:p>
          <a:p>
            <a:pPr marL="622300" indent="-610235">
              <a:lnSpc>
                <a:spcPct val="100000"/>
              </a:lnSpc>
              <a:buFont typeface="Arial MT"/>
              <a:buAutoNum type="arabicPeriod"/>
              <a:tabLst>
                <a:tab pos="622300" algn="l"/>
                <a:tab pos="622935" algn="l"/>
              </a:tabLst>
            </a:pPr>
            <a:r>
              <a:rPr sz="3600" dirty="0">
                <a:latin typeface="MS PGothic"/>
                <a:cs typeface="MS PGothic"/>
              </a:rPr>
              <a:t>言葉の確認</a:t>
            </a:r>
            <a:endParaRPr sz="3600">
              <a:latin typeface="MS PGothic"/>
              <a:cs typeface="MS PGothic"/>
            </a:endParaRPr>
          </a:p>
          <a:p>
            <a:pPr>
              <a:lnSpc>
                <a:spcPct val="100000"/>
              </a:lnSpc>
              <a:spcBef>
                <a:spcPts val="30"/>
              </a:spcBef>
              <a:buFont typeface="Arial MT"/>
              <a:buAutoNum type="arabicPeriod"/>
            </a:pPr>
            <a:endParaRPr sz="3350">
              <a:latin typeface="MS PGothic"/>
              <a:cs typeface="MS PGothic"/>
            </a:endParaRPr>
          </a:p>
          <a:p>
            <a:pPr marL="622300" indent="-610235">
              <a:lnSpc>
                <a:spcPct val="100000"/>
              </a:lnSpc>
              <a:buFont typeface="Arial MT"/>
              <a:buAutoNum type="arabicPeriod"/>
              <a:tabLst>
                <a:tab pos="622300" algn="l"/>
                <a:tab pos="622935" algn="l"/>
              </a:tabLst>
            </a:pPr>
            <a:r>
              <a:rPr sz="3600" dirty="0">
                <a:latin typeface="MS PGothic"/>
                <a:cs typeface="MS PGothic"/>
              </a:rPr>
              <a:t>文章の理解：情報セキュリティとは</a:t>
            </a:r>
            <a:endParaRPr sz="3600">
              <a:latin typeface="MS PGothic"/>
              <a:cs typeface="MS PGothic"/>
            </a:endParaRPr>
          </a:p>
          <a:p>
            <a:pPr>
              <a:lnSpc>
                <a:spcPct val="100000"/>
              </a:lnSpc>
              <a:spcBef>
                <a:spcPts val="25"/>
              </a:spcBef>
              <a:buFont typeface="Arial MT"/>
              <a:buAutoNum type="arabicPeriod"/>
            </a:pPr>
            <a:endParaRPr sz="3350">
              <a:latin typeface="MS PGothic"/>
              <a:cs typeface="MS PGothic"/>
            </a:endParaRPr>
          </a:p>
          <a:p>
            <a:pPr marL="622300" indent="-610235">
              <a:lnSpc>
                <a:spcPct val="100000"/>
              </a:lnSpc>
              <a:buFont typeface="Arial MT"/>
              <a:buAutoNum type="arabicPeriod"/>
              <a:tabLst>
                <a:tab pos="622300" algn="l"/>
                <a:tab pos="622935" algn="l"/>
              </a:tabLst>
            </a:pPr>
            <a:r>
              <a:rPr sz="3600" dirty="0">
                <a:latin typeface="MS PGothic"/>
                <a:cs typeface="MS PGothic"/>
              </a:rPr>
              <a:t>問題練習</a:t>
            </a:r>
            <a:endParaRPr sz="3600">
              <a:latin typeface="MS PGothic"/>
              <a:cs typeface="MS PGothic"/>
            </a:endParaRPr>
          </a:p>
          <a:p>
            <a:pPr>
              <a:lnSpc>
                <a:spcPct val="100000"/>
              </a:lnSpc>
              <a:spcBef>
                <a:spcPts val="30"/>
              </a:spcBef>
              <a:buFont typeface="Arial MT"/>
              <a:buAutoNum type="arabicPeriod"/>
            </a:pPr>
            <a:endParaRPr sz="3350">
              <a:latin typeface="MS PGothic"/>
              <a:cs typeface="MS PGothic"/>
            </a:endParaRPr>
          </a:p>
          <a:p>
            <a:pPr marL="622300" indent="-610235">
              <a:lnSpc>
                <a:spcPct val="100000"/>
              </a:lnSpc>
              <a:buFont typeface="Arial MT"/>
              <a:buAutoNum type="arabicPeriod"/>
              <a:tabLst>
                <a:tab pos="622300" algn="l"/>
                <a:tab pos="622935" algn="l"/>
              </a:tabLst>
            </a:pPr>
            <a:r>
              <a:rPr sz="3600" dirty="0">
                <a:latin typeface="MS PGothic"/>
                <a:cs typeface="MS PGothic"/>
              </a:rPr>
              <a:t>次の授業予告</a:t>
            </a:r>
            <a:endParaRPr sz="3600">
              <a:latin typeface="MS PGothic"/>
              <a:cs typeface="MS P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3004800" cy="9753600"/>
            <a:chOff x="0" y="0"/>
            <a:chExt cx="13004800" cy="9753600"/>
          </a:xfrm>
        </p:grpSpPr>
        <p:pic>
          <p:nvPicPr>
            <p:cNvPr id="3" name="object 3"/>
            <p:cNvPicPr/>
            <p:nvPr/>
          </p:nvPicPr>
          <p:blipFill>
            <a:blip r:embed="rId2" cstate="print"/>
            <a:stretch>
              <a:fillRect/>
            </a:stretch>
          </p:blipFill>
          <p:spPr>
            <a:xfrm>
              <a:off x="0" y="0"/>
              <a:ext cx="13004800" cy="9753600"/>
            </a:xfrm>
            <a:prstGeom prst="rect">
              <a:avLst/>
            </a:prstGeom>
          </p:spPr>
        </p:pic>
        <p:pic>
          <p:nvPicPr>
            <p:cNvPr id="4" name="object 4"/>
            <p:cNvPicPr/>
            <p:nvPr/>
          </p:nvPicPr>
          <p:blipFill>
            <a:blip r:embed="rId3" cstate="print"/>
            <a:stretch>
              <a:fillRect/>
            </a:stretch>
          </p:blipFill>
          <p:spPr>
            <a:xfrm>
              <a:off x="12099440" y="8911740"/>
              <a:ext cx="787500" cy="787500"/>
            </a:xfrm>
            <a:prstGeom prst="rect">
              <a:avLst/>
            </a:prstGeom>
          </p:spPr>
        </p:pic>
        <p:sp>
          <p:nvSpPr>
            <p:cNvPr id="5" name="object 5"/>
            <p:cNvSpPr/>
            <p:nvPr/>
          </p:nvSpPr>
          <p:spPr>
            <a:xfrm>
              <a:off x="12137539" y="8924439"/>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a:endParaRPr/>
            </a:p>
          </p:txBody>
        </p:sp>
        <p:sp>
          <p:nvSpPr>
            <p:cNvPr id="6" name="object 6"/>
            <p:cNvSpPr/>
            <p:nvPr/>
          </p:nvSpPr>
          <p:spPr>
            <a:xfrm>
              <a:off x="0" y="1302592"/>
              <a:ext cx="13004800" cy="7148830"/>
            </a:xfrm>
            <a:custGeom>
              <a:avLst/>
              <a:gdLst/>
              <a:ahLst/>
              <a:cxnLst/>
              <a:rect l="l" t="t" r="r" b="b"/>
              <a:pathLst>
                <a:path w="13004800" h="7148830">
                  <a:moveTo>
                    <a:pt x="0" y="7148399"/>
                  </a:moveTo>
                  <a:lnTo>
                    <a:pt x="0" y="0"/>
                  </a:lnTo>
                  <a:lnTo>
                    <a:pt x="13004799" y="0"/>
                  </a:lnTo>
                  <a:lnTo>
                    <a:pt x="13004799" y="7148399"/>
                  </a:lnTo>
                  <a:lnTo>
                    <a:pt x="0" y="7148399"/>
                  </a:lnTo>
                  <a:close/>
                </a:path>
              </a:pathLst>
            </a:custGeom>
            <a:solidFill>
              <a:srgbClr val="FFFFFF">
                <a:alpha val="74508"/>
              </a:srgbClr>
            </a:solidFill>
          </p:spPr>
          <p:txBody>
            <a:bodyPr wrap="square" lIns="0" tIns="0" rIns="0" bIns="0" rtlCol="0"/>
            <a:lstStyle/>
            <a:p>
              <a:endParaRPr/>
            </a:p>
          </p:txBody>
        </p:sp>
      </p:grpSp>
      <p:sp>
        <p:nvSpPr>
          <p:cNvPr id="7" name="object 7"/>
          <p:cNvSpPr txBox="1">
            <a:spLocks noGrp="1"/>
          </p:cNvSpPr>
          <p:nvPr>
            <p:ph type="title"/>
          </p:nvPr>
        </p:nvSpPr>
        <p:spPr>
          <a:xfrm>
            <a:off x="4719795" y="4343958"/>
            <a:ext cx="3564890" cy="1000760"/>
          </a:xfrm>
          <a:prstGeom prst="rect">
            <a:avLst/>
          </a:prstGeom>
        </p:spPr>
        <p:txBody>
          <a:bodyPr vert="horz" wrap="square" lIns="0" tIns="12700" rIns="0" bIns="0" rtlCol="0">
            <a:spAutoFit/>
          </a:bodyPr>
          <a:lstStyle/>
          <a:p>
            <a:pPr marL="12700">
              <a:lnSpc>
                <a:spcPct val="100000"/>
              </a:lnSpc>
              <a:spcBef>
                <a:spcPts val="100"/>
              </a:spcBef>
            </a:pPr>
            <a:r>
              <a:rPr sz="6400" spc="-5" dirty="0">
                <a:solidFill>
                  <a:srgbClr val="C63024"/>
                </a:solidFill>
              </a:rPr>
              <a:t>カタカナ語</a:t>
            </a:r>
            <a:endParaRPr sz="6400"/>
          </a:p>
        </p:txBody>
      </p:sp>
      <p:sp>
        <p:nvSpPr>
          <p:cNvPr id="8" name="object 8"/>
          <p:cNvSpPr txBox="1"/>
          <p:nvPr/>
        </p:nvSpPr>
        <p:spPr>
          <a:xfrm>
            <a:off x="12384489" y="9151065"/>
            <a:ext cx="217804" cy="321945"/>
          </a:xfrm>
          <a:prstGeom prst="rect">
            <a:avLst/>
          </a:prstGeom>
        </p:spPr>
        <p:txBody>
          <a:bodyPr vert="horz" wrap="square" lIns="0" tIns="1270" rIns="0" bIns="0" rtlCol="0">
            <a:spAutoFit/>
          </a:bodyPr>
          <a:lstStyle/>
          <a:p>
            <a:pPr marL="38100">
              <a:lnSpc>
                <a:spcPct val="100000"/>
              </a:lnSpc>
              <a:spcBef>
                <a:spcPts val="10"/>
              </a:spcBef>
            </a:pPr>
            <a:fld id="{81D60167-4931-47E6-BA6A-407CBD079E47}" type="slidenum">
              <a:rPr sz="2000" dirty="0">
                <a:solidFill>
                  <a:srgbClr val="FFFFFF"/>
                </a:solidFill>
                <a:latin typeface="Arial MT"/>
                <a:cs typeface="Arial MT"/>
              </a:rPr>
              <a:t>5</a:t>
            </a:fld>
            <a:endParaRPr sz="2000">
              <a:latin typeface="Arial MT"/>
              <a:cs typeface="Arial M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04925" y="675327"/>
            <a:ext cx="8274050" cy="756920"/>
          </a:xfrm>
          <a:prstGeom prst="rect">
            <a:avLst/>
          </a:prstGeom>
        </p:spPr>
        <p:txBody>
          <a:bodyPr vert="horz" wrap="square" lIns="0" tIns="12700" rIns="0" bIns="0" rtlCol="0">
            <a:spAutoFit/>
          </a:bodyPr>
          <a:lstStyle/>
          <a:p>
            <a:pPr marL="12700">
              <a:lnSpc>
                <a:spcPct val="100000"/>
              </a:lnSpc>
              <a:spcBef>
                <a:spcPts val="100"/>
              </a:spcBef>
            </a:pPr>
            <a:r>
              <a:rPr sz="4800" dirty="0">
                <a:solidFill>
                  <a:srgbClr val="C63024"/>
                </a:solidFill>
              </a:rPr>
              <a:t>英語をカタカナ語で書いてみよう</a:t>
            </a:r>
            <a:endParaRPr sz="4800"/>
          </a:p>
        </p:txBody>
      </p:sp>
      <p:sp>
        <p:nvSpPr>
          <p:cNvPr id="3" name="object 3"/>
          <p:cNvSpPr txBox="1"/>
          <p:nvPr/>
        </p:nvSpPr>
        <p:spPr>
          <a:xfrm>
            <a:off x="2169048" y="2411555"/>
            <a:ext cx="8667115" cy="635000"/>
          </a:xfrm>
          <a:prstGeom prst="rect">
            <a:avLst/>
          </a:prstGeom>
        </p:spPr>
        <p:txBody>
          <a:bodyPr vert="horz" wrap="square" lIns="0" tIns="12700" rIns="0" bIns="0" rtlCol="0">
            <a:spAutoFit/>
          </a:bodyPr>
          <a:lstStyle/>
          <a:p>
            <a:pPr marL="12700">
              <a:lnSpc>
                <a:spcPct val="100000"/>
              </a:lnSpc>
              <a:spcBef>
                <a:spcPts val="100"/>
              </a:spcBef>
            </a:pPr>
            <a:r>
              <a:rPr sz="3300" dirty="0">
                <a:latin typeface="MS PGothic"/>
                <a:cs typeface="MS PGothic"/>
              </a:rPr>
              <a:t>本日の授業では、カタカナ語を</a:t>
            </a:r>
            <a:r>
              <a:rPr sz="4000" b="1" spc="-5" dirty="0">
                <a:solidFill>
                  <a:srgbClr val="C63024"/>
                </a:solidFill>
                <a:latin typeface="Arial"/>
                <a:cs typeface="Arial"/>
              </a:rPr>
              <a:t>1</a:t>
            </a:r>
            <a:r>
              <a:rPr sz="4000" b="1" dirty="0">
                <a:solidFill>
                  <a:srgbClr val="C63024"/>
                </a:solidFill>
                <a:latin typeface="Arial"/>
                <a:cs typeface="Arial"/>
              </a:rPr>
              <a:t>2</a:t>
            </a:r>
            <a:r>
              <a:rPr sz="4000" spc="-5" dirty="0">
                <a:solidFill>
                  <a:srgbClr val="C63024"/>
                </a:solidFill>
                <a:latin typeface="MS PGothic"/>
                <a:cs typeface="MS PGothic"/>
              </a:rPr>
              <a:t>個</a:t>
            </a:r>
            <a:r>
              <a:rPr sz="3300" dirty="0">
                <a:latin typeface="MS PGothic"/>
                <a:cs typeface="MS PGothic"/>
              </a:rPr>
              <a:t>勉強します。</a:t>
            </a:r>
            <a:endParaRPr sz="3300">
              <a:latin typeface="MS PGothic"/>
              <a:cs typeface="MS PGothic"/>
            </a:endParaRPr>
          </a:p>
        </p:txBody>
      </p:sp>
      <p:sp>
        <p:nvSpPr>
          <p:cNvPr id="4" name="object 4"/>
          <p:cNvSpPr txBox="1"/>
          <p:nvPr/>
        </p:nvSpPr>
        <p:spPr>
          <a:xfrm>
            <a:off x="600956" y="4443392"/>
            <a:ext cx="5069205" cy="2209800"/>
          </a:xfrm>
          <a:prstGeom prst="rect">
            <a:avLst/>
          </a:prstGeom>
        </p:spPr>
        <p:txBody>
          <a:bodyPr vert="horz" wrap="square" lIns="0" tIns="270510" rIns="0" bIns="0" rtlCol="0">
            <a:spAutoFit/>
          </a:bodyPr>
          <a:lstStyle/>
          <a:p>
            <a:pPr marL="515620" indent="-503555">
              <a:lnSpc>
                <a:spcPct val="100000"/>
              </a:lnSpc>
              <a:spcBef>
                <a:spcPts val="2130"/>
              </a:spcBef>
              <a:buAutoNum type="arabicParenR"/>
              <a:tabLst>
                <a:tab pos="516255" algn="l"/>
              </a:tabLst>
            </a:pPr>
            <a:r>
              <a:rPr sz="3100" spc="-5" dirty="0">
                <a:latin typeface="Arial MT"/>
                <a:cs typeface="Arial MT"/>
              </a:rPr>
              <a:t>PearDec</a:t>
            </a:r>
            <a:r>
              <a:rPr sz="3100" spc="20" dirty="0">
                <a:latin typeface="Arial MT"/>
                <a:cs typeface="Arial MT"/>
              </a:rPr>
              <a:t>k</a:t>
            </a:r>
            <a:r>
              <a:rPr sz="3100" spc="-5" dirty="0">
                <a:latin typeface="MS PGothic"/>
                <a:cs typeface="MS PGothic"/>
              </a:rPr>
              <a:t>の</a:t>
            </a:r>
            <a:r>
              <a:rPr sz="3100" spc="-5" dirty="0">
                <a:latin typeface="Arial MT"/>
                <a:cs typeface="Arial MT"/>
              </a:rPr>
              <a:t>UR</a:t>
            </a:r>
            <a:r>
              <a:rPr sz="3100" dirty="0">
                <a:latin typeface="Arial MT"/>
                <a:cs typeface="Arial MT"/>
              </a:rPr>
              <a:t>L</a:t>
            </a:r>
            <a:r>
              <a:rPr sz="3100" spc="-5" dirty="0">
                <a:latin typeface="MS PGothic"/>
                <a:cs typeface="MS PGothic"/>
              </a:rPr>
              <a:t>を送る</a:t>
            </a:r>
            <a:endParaRPr sz="3100">
              <a:latin typeface="MS PGothic"/>
              <a:cs typeface="MS PGothic"/>
            </a:endParaRPr>
          </a:p>
          <a:p>
            <a:pPr marL="516255" indent="-504190">
              <a:lnSpc>
                <a:spcPct val="100000"/>
              </a:lnSpc>
              <a:spcBef>
                <a:spcPts val="2030"/>
              </a:spcBef>
              <a:buFont typeface="Arial MT"/>
              <a:buAutoNum type="arabicParenR"/>
              <a:tabLst>
                <a:tab pos="516890" algn="l"/>
              </a:tabLst>
            </a:pPr>
            <a:r>
              <a:rPr sz="3100" dirty="0">
                <a:latin typeface="MS PGothic"/>
                <a:cs typeface="MS PGothic"/>
              </a:rPr>
              <a:t>各自カナを書いてみよう</a:t>
            </a:r>
            <a:endParaRPr sz="3100">
              <a:latin typeface="MS PGothic"/>
              <a:cs typeface="MS PGothic"/>
            </a:endParaRPr>
          </a:p>
          <a:p>
            <a:pPr marL="516255" indent="-504190">
              <a:lnSpc>
                <a:spcPct val="100000"/>
              </a:lnSpc>
              <a:spcBef>
                <a:spcPts val="1980"/>
              </a:spcBef>
              <a:buFont typeface="Arial MT"/>
              <a:buAutoNum type="arabicParenR"/>
              <a:tabLst>
                <a:tab pos="516890" algn="l"/>
              </a:tabLst>
            </a:pPr>
            <a:r>
              <a:rPr sz="3100" dirty="0">
                <a:latin typeface="MS PGothic"/>
                <a:cs typeface="MS PGothic"/>
              </a:rPr>
              <a:t>先生と一緒に発音練習する</a:t>
            </a:r>
            <a:endParaRPr sz="3100">
              <a:latin typeface="MS PGothic"/>
              <a:cs typeface="MS PGothic"/>
            </a:endParaRPr>
          </a:p>
        </p:txBody>
      </p:sp>
      <p:pic>
        <p:nvPicPr>
          <p:cNvPr id="5" name="object 5"/>
          <p:cNvPicPr/>
          <p:nvPr/>
        </p:nvPicPr>
        <p:blipFill>
          <a:blip r:embed="rId2" cstate="print"/>
          <a:stretch>
            <a:fillRect/>
          </a:stretch>
        </p:blipFill>
        <p:spPr>
          <a:xfrm>
            <a:off x="7241692" y="3927147"/>
            <a:ext cx="4729634" cy="3334124"/>
          </a:xfrm>
          <a:prstGeom prst="rect">
            <a:avLst/>
          </a:prstGeom>
        </p:spPr>
      </p:pic>
      <p:sp>
        <p:nvSpPr>
          <p:cNvPr id="6" name="object 6"/>
          <p:cNvSpPr txBox="1"/>
          <p:nvPr/>
        </p:nvSpPr>
        <p:spPr>
          <a:xfrm>
            <a:off x="12384489" y="9151065"/>
            <a:ext cx="217804" cy="321945"/>
          </a:xfrm>
          <a:prstGeom prst="rect">
            <a:avLst/>
          </a:prstGeom>
        </p:spPr>
        <p:txBody>
          <a:bodyPr vert="horz" wrap="square" lIns="0" tIns="1270" rIns="0" bIns="0" rtlCol="0">
            <a:spAutoFit/>
          </a:bodyPr>
          <a:lstStyle/>
          <a:p>
            <a:pPr marL="38100">
              <a:lnSpc>
                <a:spcPct val="100000"/>
              </a:lnSpc>
              <a:spcBef>
                <a:spcPts val="10"/>
              </a:spcBef>
            </a:pPr>
            <a:fld id="{81D60167-4931-47E6-BA6A-407CBD079E47}" type="slidenum">
              <a:rPr sz="2000" dirty="0">
                <a:solidFill>
                  <a:srgbClr val="FFFFFF"/>
                </a:solidFill>
                <a:latin typeface="Arial MT"/>
                <a:cs typeface="Arial MT"/>
              </a:rPr>
              <a:t>6</a:t>
            </a:fld>
            <a:endParaRPr sz="2000">
              <a:latin typeface="Arial MT"/>
              <a:cs typeface="Arial M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837" y="0"/>
            <a:ext cx="984885" cy="2933700"/>
            <a:chOff x="7837" y="0"/>
            <a:chExt cx="984885" cy="2933700"/>
          </a:xfrm>
        </p:grpSpPr>
        <p:sp>
          <p:nvSpPr>
            <p:cNvPr id="3" name="object 3"/>
            <p:cNvSpPr/>
            <p:nvPr/>
          </p:nvSpPr>
          <p:spPr>
            <a:xfrm>
              <a:off x="12600" y="2188450"/>
              <a:ext cx="975360" cy="739140"/>
            </a:xfrm>
            <a:custGeom>
              <a:avLst/>
              <a:gdLst/>
              <a:ahLst/>
              <a:cxnLst/>
              <a:rect l="l" t="t" r="r" b="b"/>
              <a:pathLst>
                <a:path w="975360" h="739139">
                  <a:moveTo>
                    <a:pt x="790574" y="738899"/>
                  </a:moveTo>
                  <a:lnTo>
                    <a:pt x="184724" y="738899"/>
                  </a:lnTo>
                  <a:lnTo>
                    <a:pt x="0" y="369449"/>
                  </a:lnTo>
                  <a:lnTo>
                    <a:pt x="184724" y="0"/>
                  </a:lnTo>
                  <a:lnTo>
                    <a:pt x="790574" y="0"/>
                  </a:lnTo>
                  <a:lnTo>
                    <a:pt x="975299" y="369449"/>
                  </a:lnTo>
                  <a:lnTo>
                    <a:pt x="790574" y="738899"/>
                  </a:lnTo>
                  <a:close/>
                </a:path>
              </a:pathLst>
            </a:custGeom>
            <a:solidFill>
              <a:srgbClr val="C82506"/>
            </a:solidFill>
          </p:spPr>
          <p:txBody>
            <a:bodyPr wrap="square" lIns="0" tIns="0" rIns="0" bIns="0" rtlCol="0"/>
            <a:lstStyle/>
            <a:p>
              <a:endParaRPr/>
            </a:p>
          </p:txBody>
        </p:sp>
        <p:sp>
          <p:nvSpPr>
            <p:cNvPr id="4" name="object 4"/>
            <p:cNvSpPr/>
            <p:nvPr/>
          </p:nvSpPr>
          <p:spPr>
            <a:xfrm>
              <a:off x="12600" y="2188450"/>
              <a:ext cx="975360" cy="739140"/>
            </a:xfrm>
            <a:custGeom>
              <a:avLst/>
              <a:gdLst/>
              <a:ahLst/>
              <a:cxnLst/>
              <a:rect l="l" t="t" r="r" b="b"/>
              <a:pathLst>
                <a:path w="975360" h="739139">
                  <a:moveTo>
                    <a:pt x="0" y="369449"/>
                  </a:moveTo>
                  <a:lnTo>
                    <a:pt x="184724" y="0"/>
                  </a:lnTo>
                  <a:lnTo>
                    <a:pt x="790574" y="0"/>
                  </a:lnTo>
                  <a:lnTo>
                    <a:pt x="975299" y="369449"/>
                  </a:lnTo>
                  <a:lnTo>
                    <a:pt x="790574" y="738899"/>
                  </a:lnTo>
                  <a:lnTo>
                    <a:pt x="184724" y="738899"/>
                  </a:lnTo>
                  <a:lnTo>
                    <a:pt x="0" y="369449"/>
                  </a:lnTo>
                  <a:close/>
                </a:path>
              </a:pathLst>
            </a:custGeom>
            <a:ln w="9524">
              <a:solidFill>
                <a:srgbClr val="53585F"/>
              </a:solidFill>
            </a:ln>
          </p:spPr>
          <p:txBody>
            <a:bodyPr wrap="square" lIns="0" tIns="0" rIns="0" bIns="0" rtlCol="0"/>
            <a:lstStyle/>
            <a:p>
              <a:endParaRPr/>
            </a:p>
          </p:txBody>
        </p:sp>
      </p:grpSp>
      <p:sp>
        <p:nvSpPr>
          <p:cNvPr id="5" name="object 5"/>
          <p:cNvSpPr txBox="1">
            <a:spLocks noGrp="1"/>
          </p:cNvSpPr>
          <p:nvPr>
            <p:ph type="title"/>
          </p:nvPr>
        </p:nvSpPr>
        <p:spPr>
          <a:xfrm>
            <a:off x="1304925" y="675327"/>
            <a:ext cx="8274050" cy="756920"/>
          </a:xfrm>
          <a:prstGeom prst="rect">
            <a:avLst/>
          </a:prstGeom>
        </p:spPr>
        <p:txBody>
          <a:bodyPr vert="horz" wrap="square" lIns="0" tIns="12700" rIns="0" bIns="0" rtlCol="0">
            <a:spAutoFit/>
          </a:bodyPr>
          <a:lstStyle/>
          <a:p>
            <a:pPr marL="12700">
              <a:lnSpc>
                <a:spcPct val="100000"/>
              </a:lnSpc>
              <a:spcBef>
                <a:spcPts val="100"/>
              </a:spcBef>
            </a:pPr>
            <a:r>
              <a:rPr sz="4800" dirty="0">
                <a:solidFill>
                  <a:srgbClr val="C63024"/>
                </a:solidFill>
              </a:rPr>
              <a:t>英語をカタカナ語で書いてみよう</a:t>
            </a:r>
            <a:endParaRPr sz="4800"/>
          </a:p>
        </p:txBody>
      </p:sp>
      <p:sp>
        <p:nvSpPr>
          <p:cNvPr id="6" name="object 6"/>
          <p:cNvSpPr txBox="1"/>
          <p:nvPr/>
        </p:nvSpPr>
        <p:spPr>
          <a:xfrm>
            <a:off x="2476028" y="7795112"/>
            <a:ext cx="8053070" cy="1133644"/>
          </a:xfrm>
          <a:prstGeom prst="rect">
            <a:avLst/>
          </a:prstGeom>
        </p:spPr>
        <p:txBody>
          <a:bodyPr vert="horz" wrap="square" lIns="0" tIns="12700" rIns="0" bIns="0" rtlCol="0">
            <a:spAutoFit/>
          </a:bodyPr>
          <a:lstStyle/>
          <a:p>
            <a:pPr marL="12700">
              <a:lnSpc>
                <a:spcPct val="100000"/>
              </a:lnSpc>
              <a:spcBef>
                <a:spcPts val="100"/>
              </a:spcBef>
            </a:pPr>
            <a:r>
              <a:rPr sz="3600" dirty="0">
                <a:latin typeface="MS PGothic"/>
                <a:cs typeface="MS PGothic"/>
              </a:rPr>
              <a:t>「</a:t>
            </a:r>
            <a:r>
              <a:rPr sz="3600" spc="-5" dirty="0" err="1">
                <a:latin typeface="Arial MT"/>
                <a:cs typeface="Arial MT"/>
              </a:rPr>
              <a:t>Security</a:t>
            </a:r>
            <a:r>
              <a:rPr sz="3600" dirty="0" err="1">
                <a:latin typeface="MS PGothic"/>
                <a:cs typeface="MS PGothic"/>
              </a:rPr>
              <a:t>」のカタカナ語を書いてください</a:t>
            </a:r>
            <a:r>
              <a:rPr sz="3600" dirty="0">
                <a:latin typeface="MS PGothic"/>
                <a:cs typeface="MS PGothic"/>
              </a:rPr>
              <a:t>。</a:t>
            </a:r>
            <a:endParaRPr lang="vi-VN" sz="3600" dirty="0">
              <a:latin typeface="MS PGothic"/>
              <a:cs typeface="MS PGothic"/>
            </a:endParaRPr>
          </a:p>
          <a:p>
            <a:pPr marL="12700">
              <a:lnSpc>
                <a:spcPct val="100000"/>
              </a:lnSpc>
              <a:spcBef>
                <a:spcPts val="100"/>
              </a:spcBef>
            </a:pPr>
            <a:r>
              <a:rPr lang="ja-JP" altLang="en-US" sz="3600" dirty="0">
                <a:latin typeface="MS PGothic"/>
                <a:cs typeface="MS PGothic"/>
              </a:rPr>
              <a:t>セキュリティ</a:t>
            </a:r>
            <a:endParaRPr sz="3600" dirty="0">
              <a:latin typeface="MS PGothic"/>
              <a:cs typeface="MS PGothic"/>
            </a:endParaRPr>
          </a:p>
        </p:txBody>
      </p:sp>
      <p:pic>
        <p:nvPicPr>
          <p:cNvPr id="7" name="object 7"/>
          <p:cNvPicPr/>
          <p:nvPr/>
        </p:nvPicPr>
        <p:blipFill>
          <a:blip r:embed="rId2" cstate="print"/>
          <a:stretch>
            <a:fillRect/>
          </a:stretch>
        </p:blipFill>
        <p:spPr>
          <a:xfrm>
            <a:off x="2339277" y="2215418"/>
            <a:ext cx="7650362" cy="5298983"/>
          </a:xfrm>
          <a:prstGeom prst="rect">
            <a:avLst/>
          </a:prstGeom>
        </p:spPr>
      </p:pic>
      <p:sp>
        <p:nvSpPr>
          <p:cNvPr id="8" name="object 8"/>
          <p:cNvSpPr txBox="1"/>
          <p:nvPr/>
        </p:nvSpPr>
        <p:spPr>
          <a:xfrm>
            <a:off x="318034" y="2154103"/>
            <a:ext cx="364490" cy="756920"/>
          </a:xfrm>
          <a:prstGeom prst="rect">
            <a:avLst/>
          </a:prstGeom>
        </p:spPr>
        <p:txBody>
          <a:bodyPr vert="horz" wrap="square" lIns="0" tIns="12700" rIns="0" bIns="0" rtlCol="0">
            <a:spAutoFit/>
          </a:bodyPr>
          <a:lstStyle/>
          <a:p>
            <a:pPr marL="12700">
              <a:lnSpc>
                <a:spcPct val="100000"/>
              </a:lnSpc>
              <a:spcBef>
                <a:spcPts val="100"/>
              </a:spcBef>
            </a:pPr>
            <a:r>
              <a:rPr sz="4800" dirty="0">
                <a:solidFill>
                  <a:srgbClr val="FFFFFF"/>
                </a:solidFill>
                <a:latin typeface="Arial MT"/>
                <a:cs typeface="Arial MT"/>
              </a:rPr>
              <a:t>1</a:t>
            </a:r>
            <a:endParaRPr sz="4800">
              <a:latin typeface="Arial MT"/>
              <a:cs typeface="Arial MT"/>
            </a:endParaRPr>
          </a:p>
        </p:txBody>
      </p:sp>
      <p:pic>
        <p:nvPicPr>
          <p:cNvPr id="9" name="object 9"/>
          <p:cNvPicPr/>
          <p:nvPr/>
        </p:nvPicPr>
        <p:blipFill>
          <a:blip r:embed="rId3" cstate="print"/>
          <a:stretch>
            <a:fillRect/>
          </a:stretch>
        </p:blipFill>
        <p:spPr>
          <a:xfrm>
            <a:off x="0" y="8737600"/>
            <a:ext cx="13004797" cy="101599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837" y="0"/>
            <a:ext cx="12379960" cy="6605270"/>
            <a:chOff x="7837" y="0"/>
            <a:chExt cx="12379960" cy="6605270"/>
          </a:xfrm>
        </p:grpSpPr>
        <p:pic>
          <p:nvPicPr>
            <p:cNvPr id="3" name="object 3"/>
            <p:cNvPicPr/>
            <p:nvPr/>
          </p:nvPicPr>
          <p:blipFill>
            <a:blip r:embed="rId2" cstate="print"/>
            <a:stretch>
              <a:fillRect/>
            </a:stretch>
          </p:blipFill>
          <p:spPr>
            <a:xfrm>
              <a:off x="656875" y="2238575"/>
              <a:ext cx="11730349" cy="4365074"/>
            </a:xfrm>
            <a:prstGeom prst="rect">
              <a:avLst/>
            </a:prstGeom>
          </p:spPr>
        </p:pic>
        <p:sp>
          <p:nvSpPr>
            <p:cNvPr id="4" name="object 4"/>
            <p:cNvSpPr/>
            <p:nvPr/>
          </p:nvSpPr>
          <p:spPr>
            <a:xfrm>
              <a:off x="12600" y="2188450"/>
              <a:ext cx="975360" cy="739140"/>
            </a:xfrm>
            <a:custGeom>
              <a:avLst/>
              <a:gdLst/>
              <a:ahLst/>
              <a:cxnLst/>
              <a:rect l="l" t="t" r="r" b="b"/>
              <a:pathLst>
                <a:path w="975360" h="739139">
                  <a:moveTo>
                    <a:pt x="790574" y="738899"/>
                  </a:moveTo>
                  <a:lnTo>
                    <a:pt x="184724" y="738899"/>
                  </a:lnTo>
                  <a:lnTo>
                    <a:pt x="0" y="369449"/>
                  </a:lnTo>
                  <a:lnTo>
                    <a:pt x="184724" y="0"/>
                  </a:lnTo>
                  <a:lnTo>
                    <a:pt x="790574" y="0"/>
                  </a:lnTo>
                  <a:lnTo>
                    <a:pt x="975299" y="369449"/>
                  </a:lnTo>
                  <a:lnTo>
                    <a:pt x="790574" y="738899"/>
                  </a:lnTo>
                  <a:close/>
                </a:path>
              </a:pathLst>
            </a:custGeom>
            <a:solidFill>
              <a:srgbClr val="C82506"/>
            </a:solidFill>
          </p:spPr>
          <p:txBody>
            <a:bodyPr wrap="square" lIns="0" tIns="0" rIns="0" bIns="0" rtlCol="0"/>
            <a:lstStyle/>
            <a:p>
              <a:endParaRPr/>
            </a:p>
          </p:txBody>
        </p:sp>
        <p:sp>
          <p:nvSpPr>
            <p:cNvPr id="5" name="object 5"/>
            <p:cNvSpPr/>
            <p:nvPr/>
          </p:nvSpPr>
          <p:spPr>
            <a:xfrm>
              <a:off x="12600" y="2188450"/>
              <a:ext cx="975360" cy="739140"/>
            </a:xfrm>
            <a:custGeom>
              <a:avLst/>
              <a:gdLst/>
              <a:ahLst/>
              <a:cxnLst/>
              <a:rect l="l" t="t" r="r" b="b"/>
              <a:pathLst>
                <a:path w="975360" h="739139">
                  <a:moveTo>
                    <a:pt x="0" y="369449"/>
                  </a:moveTo>
                  <a:lnTo>
                    <a:pt x="184724" y="0"/>
                  </a:lnTo>
                  <a:lnTo>
                    <a:pt x="790574" y="0"/>
                  </a:lnTo>
                  <a:lnTo>
                    <a:pt x="975299" y="369449"/>
                  </a:lnTo>
                  <a:lnTo>
                    <a:pt x="790574" y="738899"/>
                  </a:lnTo>
                  <a:lnTo>
                    <a:pt x="184724" y="738899"/>
                  </a:lnTo>
                  <a:lnTo>
                    <a:pt x="0" y="369449"/>
                  </a:lnTo>
                  <a:close/>
                </a:path>
              </a:pathLst>
            </a:custGeom>
            <a:ln w="9524">
              <a:solidFill>
                <a:srgbClr val="53585F"/>
              </a:solidFill>
            </a:ln>
          </p:spPr>
          <p:txBody>
            <a:bodyPr wrap="square" lIns="0" tIns="0" rIns="0" bIns="0" rtlCol="0"/>
            <a:lstStyle/>
            <a:p>
              <a:endParaRPr/>
            </a:p>
          </p:txBody>
        </p:sp>
      </p:grpSp>
      <p:sp>
        <p:nvSpPr>
          <p:cNvPr id="6" name="object 6"/>
          <p:cNvSpPr txBox="1">
            <a:spLocks noGrp="1"/>
          </p:cNvSpPr>
          <p:nvPr>
            <p:ph type="title"/>
          </p:nvPr>
        </p:nvSpPr>
        <p:spPr>
          <a:xfrm>
            <a:off x="1304925" y="675327"/>
            <a:ext cx="8274050" cy="756920"/>
          </a:xfrm>
          <a:prstGeom prst="rect">
            <a:avLst/>
          </a:prstGeom>
        </p:spPr>
        <p:txBody>
          <a:bodyPr vert="horz" wrap="square" lIns="0" tIns="12700" rIns="0" bIns="0" rtlCol="0">
            <a:spAutoFit/>
          </a:bodyPr>
          <a:lstStyle/>
          <a:p>
            <a:pPr marL="12700">
              <a:lnSpc>
                <a:spcPct val="100000"/>
              </a:lnSpc>
              <a:spcBef>
                <a:spcPts val="100"/>
              </a:spcBef>
            </a:pPr>
            <a:r>
              <a:rPr sz="4800" dirty="0">
                <a:solidFill>
                  <a:srgbClr val="C63024"/>
                </a:solidFill>
              </a:rPr>
              <a:t>英語をカタカナ語で書いてみよう</a:t>
            </a:r>
            <a:endParaRPr sz="4800"/>
          </a:p>
        </p:txBody>
      </p:sp>
      <p:sp>
        <p:nvSpPr>
          <p:cNvPr id="7" name="object 7"/>
          <p:cNvSpPr txBox="1"/>
          <p:nvPr/>
        </p:nvSpPr>
        <p:spPr>
          <a:xfrm>
            <a:off x="2463192" y="7795112"/>
            <a:ext cx="8078470" cy="1133644"/>
          </a:xfrm>
          <a:prstGeom prst="rect">
            <a:avLst/>
          </a:prstGeom>
        </p:spPr>
        <p:txBody>
          <a:bodyPr vert="horz" wrap="square" lIns="0" tIns="12700" rIns="0" bIns="0" rtlCol="0">
            <a:spAutoFit/>
          </a:bodyPr>
          <a:lstStyle/>
          <a:p>
            <a:pPr marL="12700">
              <a:lnSpc>
                <a:spcPct val="100000"/>
              </a:lnSpc>
              <a:spcBef>
                <a:spcPts val="100"/>
              </a:spcBef>
            </a:pPr>
            <a:r>
              <a:rPr sz="3600" dirty="0">
                <a:latin typeface="MS PGothic"/>
                <a:cs typeface="MS PGothic"/>
              </a:rPr>
              <a:t>「</a:t>
            </a:r>
            <a:r>
              <a:rPr sz="3600" spc="-5" dirty="0" err="1">
                <a:latin typeface="Arial MT"/>
                <a:cs typeface="Arial MT"/>
              </a:rPr>
              <a:t>Addres</a:t>
            </a:r>
            <a:r>
              <a:rPr sz="3600" spc="20" dirty="0" err="1">
                <a:latin typeface="Arial MT"/>
                <a:cs typeface="Arial MT"/>
              </a:rPr>
              <a:t>s</a:t>
            </a:r>
            <a:r>
              <a:rPr sz="3600" dirty="0" err="1">
                <a:latin typeface="MS PGothic"/>
                <a:cs typeface="MS PGothic"/>
              </a:rPr>
              <a:t>」のカタカナ語を書いてください</a:t>
            </a:r>
            <a:r>
              <a:rPr sz="3600" dirty="0">
                <a:latin typeface="MS PGothic"/>
                <a:cs typeface="MS PGothic"/>
              </a:rPr>
              <a:t>。</a:t>
            </a:r>
            <a:endParaRPr lang="en-US" sz="3600" dirty="0">
              <a:latin typeface="MS PGothic"/>
              <a:cs typeface="MS PGothic"/>
            </a:endParaRPr>
          </a:p>
          <a:p>
            <a:pPr marL="12700">
              <a:lnSpc>
                <a:spcPct val="100000"/>
              </a:lnSpc>
              <a:spcBef>
                <a:spcPts val="100"/>
              </a:spcBef>
            </a:pPr>
            <a:r>
              <a:rPr lang="ja-JP" altLang="en-US" sz="3600" dirty="0">
                <a:latin typeface="MS PGothic"/>
                <a:cs typeface="MS PGothic"/>
              </a:rPr>
              <a:t>アドレス</a:t>
            </a:r>
            <a:endParaRPr sz="3600" dirty="0">
              <a:latin typeface="MS PGothic"/>
              <a:cs typeface="MS PGothic"/>
            </a:endParaRPr>
          </a:p>
        </p:txBody>
      </p:sp>
      <p:sp>
        <p:nvSpPr>
          <p:cNvPr id="8" name="object 8"/>
          <p:cNvSpPr txBox="1"/>
          <p:nvPr/>
        </p:nvSpPr>
        <p:spPr>
          <a:xfrm>
            <a:off x="318034" y="2154103"/>
            <a:ext cx="364490" cy="756920"/>
          </a:xfrm>
          <a:prstGeom prst="rect">
            <a:avLst/>
          </a:prstGeom>
        </p:spPr>
        <p:txBody>
          <a:bodyPr vert="horz" wrap="square" lIns="0" tIns="12700" rIns="0" bIns="0" rtlCol="0">
            <a:spAutoFit/>
          </a:bodyPr>
          <a:lstStyle/>
          <a:p>
            <a:pPr marL="12700">
              <a:lnSpc>
                <a:spcPct val="100000"/>
              </a:lnSpc>
              <a:spcBef>
                <a:spcPts val="100"/>
              </a:spcBef>
            </a:pPr>
            <a:r>
              <a:rPr sz="4800" dirty="0">
                <a:solidFill>
                  <a:srgbClr val="FFFFFF"/>
                </a:solidFill>
                <a:latin typeface="Arial MT"/>
                <a:cs typeface="Arial MT"/>
              </a:rPr>
              <a:t>2</a:t>
            </a:r>
            <a:endParaRPr sz="4800">
              <a:latin typeface="Arial MT"/>
              <a:cs typeface="Arial MT"/>
            </a:endParaRPr>
          </a:p>
        </p:txBody>
      </p:sp>
      <p:pic>
        <p:nvPicPr>
          <p:cNvPr id="9" name="object 9"/>
          <p:cNvPicPr/>
          <p:nvPr/>
        </p:nvPicPr>
        <p:blipFill>
          <a:blip r:embed="rId3" cstate="print"/>
          <a:stretch>
            <a:fillRect/>
          </a:stretch>
        </p:blipFill>
        <p:spPr>
          <a:xfrm>
            <a:off x="0" y="8737600"/>
            <a:ext cx="13004798" cy="101599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837" y="0"/>
            <a:ext cx="984885" cy="2933700"/>
            <a:chOff x="7837" y="0"/>
            <a:chExt cx="984885" cy="2933700"/>
          </a:xfrm>
        </p:grpSpPr>
        <p:sp>
          <p:nvSpPr>
            <p:cNvPr id="3" name="object 3"/>
            <p:cNvSpPr/>
            <p:nvPr/>
          </p:nvSpPr>
          <p:spPr>
            <a:xfrm>
              <a:off x="12600" y="2188450"/>
              <a:ext cx="975360" cy="739140"/>
            </a:xfrm>
            <a:custGeom>
              <a:avLst/>
              <a:gdLst/>
              <a:ahLst/>
              <a:cxnLst/>
              <a:rect l="l" t="t" r="r" b="b"/>
              <a:pathLst>
                <a:path w="975360" h="739139">
                  <a:moveTo>
                    <a:pt x="790574" y="738899"/>
                  </a:moveTo>
                  <a:lnTo>
                    <a:pt x="184724" y="738899"/>
                  </a:lnTo>
                  <a:lnTo>
                    <a:pt x="0" y="369449"/>
                  </a:lnTo>
                  <a:lnTo>
                    <a:pt x="184724" y="0"/>
                  </a:lnTo>
                  <a:lnTo>
                    <a:pt x="790574" y="0"/>
                  </a:lnTo>
                  <a:lnTo>
                    <a:pt x="975299" y="369449"/>
                  </a:lnTo>
                  <a:lnTo>
                    <a:pt x="790574" y="738899"/>
                  </a:lnTo>
                  <a:close/>
                </a:path>
              </a:pathLst>
            </a:custGeom>
            <a:solidFill>
              <a:srgbClr val="C82506"/>
            </a:solidFill>
          </p:spPr>
          <p:txBody>
            <a:bodyPr wrap="square" lIns="0" tIns="0" rIns="0" bIns="0" rtlCol="0"/>
            <a:lstStyle/>
            <a:p>
              <a:endParaRPr/>
            </a:p>
          </p:txBody>
        </p:sp>
        <p:sp>
          <p:nvSpPr>
            <p:cNvPr id="4" name="object 4"/>
            <p:cNvSpPr/>
            <p:nvPr/>
          </p:nvSpPr>
          <p:spPr>
            <a:xfrm>
              <a:off x="12600" y="2188450"/>
              <a:ext cx="975360" cy="739140"/>
            </a:xfrm>
            <a:custGeom>
              <a:avLst/>
              <a:gdLst/>
              <a:ahLst/>
              <a:cxnLst/>
              <a:rect l="l" t="t" r="r" b="b"/>
              <a:pathLst>
                <a:path w="975360" h="739139">
                  <a:moveTo>
                    <a:pt x="0" y="369449"/>
                  </a:moveTo>
                  <a:lnTo>
                    <a:pt x="184724" y="0"/>
                  </a:lnTo>
                  <a:lnTo>
                    <a:pt x="790574" y="0"/>
                  </a:lnTo>
                  <a:lnTo>
                    <a:pt x="975299" y="369449"/>
                  </a:lnTo>
                  <a:lnTo>
                    <a:pt x="790574" y="738899"/>
                  </a:lnTo>
                  <a:lnTo>
                    <a:pt x="184724" y="738899"/>
                  </a:lnTo>
                  <a:lnTo>
                    <a:pt x="0" y="369449"/>
                  </a:lnTo>
                  <a:close/>
                </a:path>
              </a:pathLst>
            </a:custGeom>
            <a:ln w="9524">
              <a:solidFill>
                <a:srgbClr val="53585F"/>
              </a:solidFill>
            </a:ln>
          </p:spPr>
          <p:txBody>
            <a:bodyPr wrap="square" lIns="0" tIns="0" rIns="0" bIns="0" rtlCol="0"/>
            <a:lstStyle/>
            <a:p>
              <a:endParaRPr/>
            </a:p>
          </p:txBody>
        </p:sp>
      </p:grpSp>
      <p:sp>
        <p:nvSpPr>
          <p:cNvPr id="5" name="object 5"/>
          <p:cNvSpPr txBox="1">
            <a:spLocks noGrp="1"/>
          </p:cNvSpPr>
          <p:nvPr>
            <p:ph type="title"/>
          </p:nvPr>
        </p:nvSpPr>
        <p:spPr>
          <a:xfrm>
            <a:off x="1304925" y="675327"/>
            <a:ext cx="8274050" cy="756920"/>
          </a:xfrm>
          <a:prstGeom prst="rect">
            <a:avLst/>
          </a:prstGeom>
        </p:spPr>
        <p:txBody>
          <a:bodyPr vert="horz" wrap="square" lIns="0" tIns="12700" rIns="0" bIns="0" rtlCol="0">
            <a:spAutoFit/>
          </a:bodyPr>
          <a:lstStyle/>
          <a:p>
            <a:pPr marL="12700">
              <a:lnSpc>
                <a:spcPct val="100000"/>
              </a:lnSpc>
              <a:spcBef>
                <a:spcPts val="100"/>
              </a:spcBef>
            </a:pPr>
            <a:r>
              <a:rPr sz="4800" dirty="0">
                <a:solidFill>
                  <a:srgbClr val="C63024"/>
                </a:solidFill>
              </a:rPr>
              <a:t>英語をカタカナ語で書いてみよう</a:t>
            </a:r>
            <a:endParaRPr sz="4800"/>
          </a:p>
        </p:txBody>
      </p:sp>
      <p:sp>
        <p:nvSpPr>
          <p:cNvPr id="6" name="object 6"/>
          <p:cNvSpPr txBox="1"/>
          <p:nvPr/>
        </p:nvSpPr>
        <p:spPr>
          <a:xfrm>
            <a:off x="2818928" y="7795112"/>
            <a:ext cx="7367270" cy="1133644"/>
          </a:xfrm>
          <a:prstGeom prst="rect">
            <a:avLst/>
          </a:prstGeom>
        </p:spPr>
        <p:txBody>
          <a:bodyPr vert="horz" wrap="square" lIns="0" tIns="12700" rIns="0" bIns="0" rtlCol="0">
            <a:spAutoFit/>
          </a:bodyPr>
          <a:lstStyle/>
          <a:p>
            <a:pPr marL="12700">
              <a:lnSpc>
                <a:spcPct val="100000"/>
              </a:lnSpc>
              <a:spcBef>
                <a:spcPts val="100"/>
              </a:spcBef>
            </a:pPr>
            <a:r>
              <a:rPr sz="3600" dirty="0">
                <a:latin typeface="MS PGothic"/>
                <a:cs typeface="MS PGothic"/>
              </a:rPr>
              <a:t>「</a:t>
            </a:r>
            <a:r>
              <a:rPr sz="3600" spc="-5" dirty="0" err="1">
                <a:latin typeface="Arial MT"/>
                <a:cs typeface="Arial MT"/>
              </a:rPr>
              <a:t>Dat</a:t>
            </a:r>
            <a:r>
              <a:rPr sz="3600" dirty="0" err="1">
                <a:latin typeface="Arial MT"/>
                <a:cs typeface="Arial MT"/>
              </a:rPr>
              <a:t>a</a:t>
            </a:r>
            <a:r>
              <a:rPr sz="3600" dirty="0" err="1">
                <a:latin typeface="MS PGothic"/>
                <a:cs typeface="MS PGothic"/>
              </a:rPr>
              <a:t>」のカタカナ語を書いてください</a:t>
            </a:r>
            <a:r>
              <a:rPr sz="3600" dirty="0">
                <a:latin typeface="MS PGothic"/>
                <a:cs typeface="MS PGothic"/>
              </a:rPr>
              <a:t>。</a:t>
            </a:r>
            <a:endParaRPr lang="en-US" sz="3600" dirty="0">
              <a:latin typeface="MS PGothic"/>
              <a:cs typeface="MS PGothic"/>
            </a:endParaRPr>
          </a:p>
          <a:p>
            <a:pPr marL="12700">
              <a:lnSpc>
                <a:spcPct val="100000"/>
              </a:lnSpc>
              <a:spcBef>
                <a:spcPts val="100"/>
              </a:spcBef>
            </a:pPr>
            <a:r>
              <a:rPr lang="ja-JP" altLang="en-US" sz="3600" dirty="0">
                <a:latin typeface="MS PGothic"/>
                <a:cs typeface="MS PGothic"/>
              </a:rPr>
              <a:t>データ</a:t>
            </a:r>
            <a:endParaRPr sz="3600" dirty="0">
              <a:latin typeface="MS PGothic"/>
              <a:cs typeface="MS PGothic"/>
            </a:endParaRPr>
          </a:p>
        </p:txBody>
      </p:sp>
      <p:pic>
        <p:nvPicPr>
          <p:cNvPr id="7" name="object 7"/>
          <p:cNvPicPr/>
          <p:nvPr/>
        </p:nvPicPr>
        <p:blipFill>
          <a:blip r:embed="rId2" cstate="print"/>
          <a:stretch>
            <a:fillRect/>
          </a:stretch>
        </p:blipFill>
        <p:spPr>
          <a:xfrm>
            <a:off x="3409950" y="2238572"/>
            <a:ext cx="5349403" cy="5349403"/>
          </a:xfrm>
          <a:prstGeom prst="rect">
            <a:avLst/>
          </a:prstGeom>
        </p:spPr>
      </p:pic>
      <p:sp>
        <p:nvSpPr>
          <p:cNvPr id="8" name="object 8"/>
          <p:cNvSpPr txBox="1"/>
          <p:nvPr/>
        </p:nvSpPr>
        <p:spPr>
          <a:xfrm>
            <a:off x="318034" y="2154103"/>
            <a:ext cx="364490" cy="756920"/>
          </a:xfrm>
          <a:prstGeom prst="rect">
            <a:avLst/>
          </a:prstGeom>
        </p:spPr>
        <p:txBody>
          <a:bodyPr vert="horz" wrap="square" lIns="0" tIns="12700" rIns="0" bIns="0" rtlCol="0">
            <a:spAutoFit/>
          </a:bodyPr>
          <a:lstStyle/>
          <a:p>
            <a:pPr marL="12700">
              <a:lnSpc>
                <a:spcPct val="100000"/>
              </a:lnSpc>
              <a:spcBef>
                <a:spcPts val="100"/>
              </a:spcBef>
            </a:pPr>
            <a:r>
              <a:rPr sz="4800" dirty="0">
                <a:solidFill>
                  <a:srgbClr val="FFFFFF"/>
                </a:solidFill>
                <a:latin typeface="Arial MT"/>
                <a:cs typeface="Arial MT"/>
              </a:rPr>
              <a:t>3</a:t>
            </a:r>
            <a:endParaRPr sz="4800">
              <a:latin typeface="Arial MT"/>
              <a:cs typeface="Arial MT"/>
            </a:endParaRPr>
          </a:p>
        </p:txBody>
      </p:sp>
      <p:pic>
        <p:nvPicPr>
          <p:cNvPr id="9" name="object 9"/>
          <p:cNvPicPr/>
          <p:nvPr/>
        </p:nvPicPr>
        <p:blipFill>
          <a:blip r:embed="rId3" cstate="print"/>
          <a:stretch>
            <a:fillRect/>
          </a:stretch>
        </p:blipFill>
        <p:spPr>
          <a:xfrm>
            <a:off x="0" y="8737600"/>
            <a:ext cx="13004798" cy="101599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2531</TotalTime>
  <Words>824</Words>
  <Application>Microsoft Office PowerPoint</Application>
  <PresentationFormat>Custom</PresentationFormat>
  <Paragraphs>220</Paragraphs>
  <Slides>37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 MT</vt:lpstr>
      <vt:lpstr>MS PGothic</vt:lpstr>
      <vt:lpstr>Arial</vt:lpstr>
      <vt:lpstr>Calibri</vt:lpstr>
      <vt:lpstr>Microsoft Sans Serif</vt:lpstr>
      <vt:lpstr>Times New Roman</vt:lpstr>
      <vt:lpstr>Office Theme</vt:lpstr>
      <vt:lpstr>PowerPoint Presentation</vt:lpstr>
      <vt:lpstr>ノート作成</vt:lpstr>
      <vt:lpstr>授業の目的・目標 Jugyō        no      mokuteki      mokuhyō</vt:lpstr>
      <vt:lpstr>目次</vt:lpstr>
      <vt:lpstr>カタカナ語</vt:lpstr>
      <vt:lpstr>英語をカタカナ語で書いてみよう</vt:lpstr>
      <vt:lpstr>英語をカタカナ語で書いてみよう</vt:lpstr>
      <vt:lpstr>英語をカタカナ語で書いてみよう</vt:lpstr>
      <vt:lpstr>英語をカタカナ語で書いてみよう</vt:lpstr>
      <vt:lpstr>英語をカタカナ語で書いてみよう</vt:lpstr>
      <vt:lpstr>英語をカタカナ語で書いてみよう</vt:lpstr>
      <vt:lpstr>英語をカタカナ語で書いてみよう</vt:lpstr>
      <vt:lpstr>英語をカタカナ語で書いてみよう</vt:lpstr>
      <vt:lpstr>英語をカタカナ語で書いてみよう</vt:lpstr>
      <vt:lpstr>英語をカタカナ語で書いてみよう</vt:lpstr>
      <vt:lpstr>英語をカタカナ語で書いてみよう</vt:lpstr>
      <vt:lpstr>英語をカタカナ語で書いてみよう</vt:lpstr>
      <vt:lpstr>英語をカタカナ語で書いてみよう</vt:lpstr>
      <vt:lpstr>カタカナ語の発声練習</vt:lpstr>
      <vt:lpstr>言葉の確認 Kotoba no kakunin sự xác nhận của từ vựng</vt:lpstr>
      <vt:lpstr>言葉確認</vt:lpstr>
      <vt:lpstr>言葉確認</vt:lpstr>
      <vt:lpstr>情報セキュリティ</vt:lpstr>
      <vt:lpstr>情報セキュリティの全体内容</vt:lpstr>
      <vt:lpstr>情報セキュリティの全体内容</vt:lpstr>
      <vt:lpstr>情報セキュリティとは</vt:lpstr>
      <vt:lpstr>情報セキュリティとは</vt:lpstr>
      <vt:lpstr>情報セキュリティとは</vt:lpstr>
      <vt:lpstr>PowerPoint Presentation</vt:lpstr>
      <vt:lpstr>チームワーク</vt:lpstr>
      <vt:lpstr>PowerPoint Presentation</vt:lpstr>
      <vt:lpstr>実践</vt:lpstr>
      <vt:lpstr>次の授業予告</vt:lpstr>
      <vt:lpstr>事前学習</vt:lpstr>
      <vt:lpstr>事前学習</vt:lpstr>
      <vt:lpstr>小テスト</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（公開用）02 9.1 情報セキュリティ(1)</dc:title>
  <cp:lastModifiedBy>Mac Van Khanh 20204990</cp:lastModifiedBy>
  <cp:revision>9</cp:revision>
  <dcterms:created xsi:type="dcterms:W3CDTF">2023-04-04T16:15:38Z</dcterms:created>
  <dcterms:modified xsi:type="dcterms:W3CDTF">2023-04-06T10:27:31Z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